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2" r:id="rId4"/>
    <p:sldMasterId id="2147483713" r:id="rId5"/>
    <p:sldMasterId id="214748371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5143500" cx="9144000"/>
  <p:notesSz cx="6858000" cy="9144000"/>
  <p:embeddedFontLst>
    <p:embeddedFont>
      <p:font typeface="IBM Plex Sans"/>
      <p:regular r:id="rId22"/>
      <p:bold r:id="rId23"/>
      <p:italic r:id="rId24"/>
      <p:boldItalic r:id="rId25"/>
    </p:embeddedFont>
    <p:embeddedFont>
      <p:font typeface="Lexend Deca Medium"/>
      <p:regular r:id="rId26"/>
      <p:bold r:id="rId27"/>
    </p:embeddedFont>
    <p:embeddedFont>
      <p:font typeface="Lexend Deca Light"/>
      <p:regular r:id="rId28"/>
      <p:bold r:id="rId29"/>
    </p:embeddedFont>
    <p:embeddedFont>
      <p:font typeface="Lexend Deca ExtraLight"/>
      <p:regular r:id="rId30"/>
      <p:bold r:id="rId31"/>
    </p:embeddedFont>
    <p:embeddedFont>
      <p:font typeface="Changa"/>
      <p:regular r:id="rId32"/>
      <p:bold r:id="rId33"/>
    </p:embeddedFont>
    <p:embeddedFont>
      <p:font typeface="Helvetica Neue"/>
      <p:regular r:id="rId34"/>
      <p:bold r:id="rId35"/>
      <p:italic r:id="rId36"/>
      <p:boldItalic r:id="rId37"/>
    </p:embeddedFont>
    <p:embeddedFont>
      <p:font typeface="Caveat Medium"/>
      <p:regular r:id="rId38"/>
      <p:bold r:id="rId39"/>
    </p:embeddedFont>
    <p:embeddedFont>
      <p:font typeface="Lexend Deca SemiBold"/>
      <p:regular r:id="rId40"/>
      <p:bold r:id="rId41"/>
    </p:embeddedFont>
    <p:embeddedFont>
      <p:font typeface="Lexend Deca"/>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171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71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exendDecaSemiBold-regular.fntdata"/><Relationship Id="rId20" Type="http://schemas.openxmlformats.org/officeDocument/2006/relationships/slide" Target="slides/slide13.xml"/><Relationship Id="rId42" Type="http://schemas.openxmlformats.org/officeDocument/2006/relationships/font" Target="fonts/LexendDeca-regular.fntdata"/><Relationship Id="rId41" Type="http://schemas.openxmlformats.org/officeDocument/2006/relationships/font" Target="fonts/LexendDecaSemiBold-bold.fntdata"/><Relationship Id="rId22" Type="http://schemas.openxmlformats.org/officeDocument/2006/relationships/font" Target="fonts/IBMPlexSans-regular.fntdata"/><Relationship Id="rId21" Type="http://schemas.openxmlformats.org/officeDocument/2006/relationships/slide" Target="slides/slide14.xml"/><Relationship Id="rId43" Type="http://schemas.openxmlformats.org/officeDocument/2006/relationships/font" Target="fonts/LexendDeca-bold.fntdata"/><Relationship Id="rId24" Type="http://schemas.openxmlformats.org/officeDocument/2006/relationships/font" Target="fonts/IBMPlexSans-italic.fntdata"/><Relationship Id="rId23" Type="http://schemas.openxmlformats.org/officeDocument/2006/relationships/font" Target="fonts/IBMPlexSans-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LexendDecaMedium-regular.fntdata"/><Relationship Id="rId25" Type="http://schemas.openxmlformats.org/officeDocument/2006/relationships/font" Target="fonts/IBMPlexSans-boldItalic.fntdata"/><Relationship Id="rId28" Type="http://schemas.openxmlformats.org/officeDocument/2006/relationships/font" Target="fonts/LexendDecaLight-regular.fntdata"/><Relationship Id="rId27" Type="http://schemas.openxmlformats.org/officeDocument/2006/relationships/font" Target="fonts/LexendDecaMedium-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exendDecaLight-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exendDecaExtraLight-bold.fntdata"/><Relationship Id="rId30" Type="http://schemas.openxmlformats.org/officeDocument/2006/relationships/font" Target="fonts/LexendDecaExtraLight-regular.fntdata"/><Relationship Id="rId11" Type="http://schemas.openxmlformats.org/officeDocument/2006/relationships/slide" Target="slides/slide4.xml"/><Relationship Id="rId33" Type="http://schemas.openxmlformats.org/officeDocument/2006/relationships/font" Target="fonts/Changa-bold.fntdata"/><Relationship Id="rId10" Type="http://schemas.openxmlformats.org/officeDocument/2006/relationships/slide" Target="slides/slide3.xml"/><Relationship Id="rId32" Type="http://schemas.openxmlformats.org/officeDocument/2006/relationships/font" Target="fonts/Changa-regular.fntdata"/><Relationship Id="rId13" Type="http://schemas.openxmlformats.org/officeDocument/2006/relationships/slide" Target="slides/slide6.xml"/><Relationship Id="rId35" Type="http://schemas.openxmlformats.org/officeDocument/2006/relationships/font" Target="fonts/HelveticaNeue-bold.fntdata"/><Relationship Id="rId12" Type="http://schemas.openxmlformats.org/officeDocument/2006/relationships/slide" Target="slides/slide5.xml"/><Relationship Id="rId34" Type="http://schemas.openxmlformats.org/officeDocument/2006/relationships/font" Target="fonts/HelveticaNeue-regular.fntdata"/><Relationship Id="rId15" Type="http://schemas.openxmlformats.org/officeDocument/2006/relationships/slide" Target="slides/slide8.xml"/><Relationship Id="rId37" Type="http://schemas.openxmlformats.org/officeDocument/2006/relationships/font" Target="fonts/HelveticaNeue-boldItalic.fntdata"/><Relationship Id="rId14" Type="http://schemas.openxmlformats.org/officeDocument/2006/relationships/slide" Target="slides/slide7.xml"/><Relationship Id="rId36" Type="http://schemas.openxmlformats.org/officeDocument/2006/relationships/font" Target="fonts/HelveticaNeue-italic.fntdata"/><Relationship Id="rId17" Type="http://schemas.openxmlformats.org/officeDocument/2006/relationships/slide" Target="slides/slide10.xml"/><Relationship Id="rId39" Type="http://schemas.openxmlformats.org/officeDocument/2006/relationships/font" Target="fonts/CaveatMedium-bold.fntdata"/><Relationship Id="rId16" Type="http://schemas.openxmlformats.org/officeDocument/2006/relationships/slide" Target="slides/slide9.xml"/><Relationship Id="rId38" Type="http://schemas.openxmlformats.org/officeDocument/2006/relationships/font" Target="fonts/CaveatMedium-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_NtYAmzQZkXI3MlaHXTt5T9jDyc4SwXeLjlheb-pc8g/edit?usp=shari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1ff48c4338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1" name="Google Shape;1171;g1ff48c4338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xend Deca ExtraLight"/>
                <a:ea typeface="Lexend Deca ExtraLight"/>
                <a:cs typeface="Lexend Deca ExtraLight"/>
                <a:sym typeface="Lexend Deca ExtraLight"/>
              </a:rPr>
              <a:t>⏱️</a:t>
            </a:r>
            <a:r>
              <a:rPr b="1" lang="en"/>
              <a:t>20 Sek</a:t>
            </a:r>
            <a:br>
              <a:rPr b="1" lang="en"/>
            </a:br>
            <a:br>
              <a:rPr b="1" lang="en"/>
            </a:br>
            <a:r>
              <a:rPr b="1" lang="en" sz="1200">
                <a:solidFill>
                  <a:schemeClr val="dk1"/>
                </a:solidFill>
              </a:rPr>
              <a:t>💻</a:t>
            </a:r>
            <a:r>
              <a:rPr lang="en" sz="1200">
                <a:solidFill>
                  <a:schemeClr val="dk1"/>
                </a:solidFill>
              </a:rPr>
              <a:t>&amp;</a:t>
            </a:r>
            <a:r>
              <a:rPr b="1" lang="en" sz="1200">
                <a:solidFill>
                  <a:schemeClr val="dk1"/>
                </a:solidFill>
              </a:rPr>
              <a:t>🔊 </a:t>
            </a:r>
            <a:r>
              <a:rPr b="1" lang="en"/>
              <a:t>Jenny:</a:t>
            </a:r>
            <a:r>
              <a:rPr lang="en"/>
              <a:t> Hallo zusammen, mein Name ist Jenny Müller und ich heiße Sie heute ganz herzliche willkommen zu unserem Webinar: Innovative Content-Erstellung: Mit AI und Content Hub zum Erfolg. </a:t>
            </a:r>
            <a:br>
              <a:rPr lang="en"/>
            </a:br>
            <a:r>
              <a:rPr lang="en"/>
              <a:t>Neben mir werden Sie im heutigen Webinar ebenfalls von Stefan Wendt hören aber bevor wir zu unserer Vorstellung kommen, möchte ich Ihnen einen kurzen Überblick zur heutigen Agenda geben.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g2dc801ab1ae_0_2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1" name="Google Shape;1521;g2dc801ab1ae_0_2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Stefan’s Slide als Teil der Demo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a:t>
            </a:r>
            <a:r>
              <a:rPr lang="en">
                <a:solidFill>
                  <a:schemeClr val="dk1"/>
                </a:solidFill>
              </a:rPr>
              <a:t>Screensharing: Jenny </a:t>
            </a:r>
            <a:endParaRPr>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🔊Tonspur: </a:t>
            </a:r>
            <a:r>
              <a:rPr lang="en">
                <a:solidFill>
                  <a:schemeClr val="dk1"/>
                </a:solidFill>
              </a:rPr>
              <a:t>Stefan</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g20311e95f2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1" name="Google Shape;1551;g20311e95f2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xend Deca ExtraLight"/>
                <a:ea typeface="Lexend Deca ExtraLight"/>
                <a:cs typeface="Lexend Deca ExtraLight"/>
                <a:sym typeface="Lexend Deca ExtraLight"/>
              </a:rPr>
              <a:t>⏱️</a:t>
            </a:r>
            <a:r>
              <a:rPr b="1" lang="en">
                <a:solidFill>
                  <a:schemeClr val="dk1"/>
                </a:solidFill>
              </a:rPr>
              <a:t>2 - 3 min</a:t>
            </a:r>
            <a:br>
              <a:rPr b="1" lang="en"/>
            </a:br>
            <a:br>
              <a:rPr b="1" lang="en"/>
            </a:br>
            <a:r>
              <a:rPr b="1" lang="en" sz="1200">
                <a:solidFill>
                  <a:schemeClr val="dk1"/>
                </a:solidFill>
              </a:rPr>
              <a:t>💻</a:t>
            </a:r>
            <a:r>
              <a:rPr lang="en" sz="1200">
                <a:solidFill>
                  <a:schemeClr val="dk1"/>
                </a:solidFill>
              </a:rPr>
              <a:t>&amp;</a:t>
            </a:r>
            <a:r>
              <a:rPr b="1" lang="en" sz="1200">
                <a:solidFill>
                  <a:schemeClr val="dk1"/>
                </a:solidFill>
              </a:rPr>
              <a:t>🔊</a:t>
            </a:r>
            <a:r>
              <a:rPr b="1" lang="en"/>
              <a:t>Jenny:</a:t>
            </a:r>
            <a:r>
              <a:rPr lang="en"/>
              <a:t> Wow, beeindruckend wie Content Hub die Arbeit von Marketern erleichtert, vielen Dank für diese Einblicke, Stefan! Falls Sie noch mehr über Content Hub erfahren oder über Ihren spezifischen Anwendungsfall sprechen möchten, können Sie jetzt eine kostenlose Demo anfragen. In ihrem Zoom Fenster können Sie jetzt abstimmen, ob sie eine Demo von HubSpot wünschen. Falls Sie mit Stefan oder dem Team von Cixon sprechen möchten und eine Demo wünschen, scannen Sie jetzt den hier abgebildeten QR Code.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[lass das Fenster gerne ein paar Sekunden lang geöffnet]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g20311e95f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8" name="Google Shape;1568;g20311e95f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Lexend Deca ExtraLight"/>
                <a:ea typeface="Lexend Deca ExtraLight"/>
                <a:cs typeface="Lexend Deca ExtraLight"/>
                <a:sym typeface="Lexend Deca ExtraLight"/>
              </a:rPr>
              <a:t>⏱️</a:t>
            </a:r>
            <a:r>
              <a:rPr b="1" lang="en">
                <a:solidFill>
                  <a:schemeClr val="dk1"/>
                </a:solidFill>
              </a:rPr>
              <a:t>6-8 Min</a:t>
            </a:r>
            <a:endParaRPr b="1"/>
          </a:p>
          <a:p>
            <a:pPr indent="0" lvl="0" marL="0" rtl="0" algn="l">
              <a:spcBef>
                <a:spcPts val="0"/>
              </a:spcBef>
              <a:spcAft>
                <a:spcPts val="0"/>
              </a:spcAft>
              <a:buNone/>
            </a:pPr>
            <a:br>
              <a:rPr b="1" lang="en"/>
            </a:br>
            <a:r>
              <a:rPr b="1" lang="en" sz="1200">
                <a:solidFill>
                  <a:schemeClr val="dk1"/>
                </a:solidFill>
              </a:rPr>
              <a:t>💻</a:t>
            </a:r>
            <a:r>
              <a:rPr lang="en" sz="1200">
                <a:solidFill>
                  <a:schemeClr val="dk1"/>
                </a:solidFill>
              </a:rPr>
              <a:t>&amp;</a:t>
            </a:r>
            <a:r>
              <a:rPr b="1" lang="en" sz="1200">
                <a:solidFill>
                  <a:schemeClr val="dk1"/>
                </a:solidFill>
              </a:rPr>
              <a:t>🔊 </a:t>
            </a:r>
            <a:r>
              <a:rPr b="1" lang="en"/>
              <a:t>Jenny:</a:t>
            </a:r>
            <a:r>
              <a:rPr lang="en"/>
              <a:t> Somit kommen wir zu unserem letzten Agendapunkt: der Fragerunde. Falls Sie Ihre Fragen noch nicht gestellt haben, können Sie das jetzt immer noch tun, nutzen sie dafür die Q&amp;A Funktion in ihrem Zoom Fenster. Bist du bereit Stefan? Dann lass uns mit der ersten Frage starten: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[Die Fragen findest du </a:t>
            </a:r>
            <a:r>
              <a:rPr lang="en" u="sng">
                <a:solidFill>
                  <a:schemeClr val="hlink"/>
                </a:solidFill>
                <a:hlinkClick r:id="rId2"/>
              </a:rPr>
              <a:t>hier</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g2d1aa16d61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7" name="Google Shape;1587;g2d1aa16d61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xend Deca ExtraLight"/>
                <a:ea typeface="Lexend Deca ExtraLight"/>
                <a:cs typeface="Lexend Deca ExtraLight"/>
                <a:sym typeface="Lexend Deca ExtraLight"/>
              </a:rPr>
              <a:t>⏱️</a:t>
            </a:r>
            <a:r>
              <a:rPr b="1" lang="en">
                <a:solidFill>
                  <a:schemeClr val="dk1"/>
                </a:solidFill>
              </a:rPr>
              <a:t>30 Sek</a:t>
            </a:r>
            <a:br>
              <a:rPr b="1" lang="en"/>
            </a:br>
            <a:br>
              <a:rPr b="1" lang="en"/>
            </a:br>
            <a:r>
              <a:rPr b="1" lang="en" sz="1200">
                <a:solidFill>
                  <a:schemeClr val="dk1"/>
                </a:solidFill>
              </a:rPr>
              <a:t>💻</a:t>
            </a:r>
            <a:r>
              <a:rPr lang="en" sz="1200">
                <a:solidFill>
                  <a:schemeClr val="dk1"/>
                </a:solidFill>
              </a:rPr>
              <a:t>&amp;</a:t>
            </a:r>
            <a:r>
              <a:rPr b="1" lang="en" sz="1200">
                <a:solidFill>
                  <a:schemeClr val="dk1"/>
                </a:solidFill>
              </a:rPr>
              <a:t>🔊</a:t>
            </a:r>
            <a:r>
              <a:rPr b="1" lang="en"/>
              <a:t> </a:t>
            </a:r>
            <a:r>
              <a:rPr b="1" lang="en"/>
              <a:t>Jenny:</a:t>
            </a:r>
            <a:r>
              <a:rPr lang="en"/>
              <a:t> Wir bedanken uns ganz herzlich für Ihre Teilnahme und würden uns freuen, wenn Sie uns über die Umfrage, die Ihnen jetzt angezeigt wird, ein kurzes Feedback geben, wie Ihnen das Webinar gefallen hat. Ist nur ein Klick und dauert wirklich nicht lange.</a:t>
            </a:r>
            <a:br>
              <a:rPr lang="en"/>
            </a:br>
            <a:r>
              <a:rPr lang="en"/>
              <a:t>Abschließend möchte ich Sie wissen lassen, dass wir Ihnen die Aufzeichnung schnellstmöglich per Mail zukommen lassen und sollten Sie noch Fragen haben, die wir heute leider nicht beantworten konnten, wenden sie sich damit gerne direkt an unseren Support, unsere Community oder ihren direkten Ansprechpartner, wie ihren Customer Success Manager oder Vertriebsmitarbeiter. </a:t>
            </a:r>
            <a:br>
              <a:rPr lang="en"/>
            </a:br>
            <a:r>
              <a:rPr lang="en"/>
              <a:t>Wir wünschen Ihnen noch einen schönen Nachmittag und auf wiedersehen.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g2dc801ab1ae_0_10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8" name="Google Shape;1598;g2dc801ab1ae_0_1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xend Deca ExtraLight"/>
                <a:ea typeface="Lexend Deca ExtraLight"/>
                <a:cs typeface="Lexend Deca ExtraLight"/>
                <a:sym typeface="Lexend Deca ExtraLight"/>
              </a:rPr>
              <a:t>⏱️</a:t>
            </a:r>
            <a:r>
              <a:rPr b="1" lang="en">
                <a:solidFill>
                  <a:schemeClr val="dk1"/>
                </a:solidFill>
              </a:rPr>
              <a:t>15 Sek</a:t>
            </a:r>
            <a:br>
              <a:rPr b="1" lang="en"/>
            </a:br>
            <a:br>
              <a:rPr b="1" lang="en"/>
            </a:br>
            <a:r>
              <a:rPr b="1" lang="en"/>
              <a:t>Jenny:</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Und das ist dein Stichwort Stefan. Als Diamond Solution Partner dürfen wir heute von deiner Expertise und Erfahrung beim Demonstrieren von Funktionen profitieren. Magst du uns einige der neuen Content Hub Funktionen vorstellen?</a:t>
            </a:r>
            <a:br>
              <a:rPr lang="en"/>
            </a:br>
            <a:br>
              <a:rPr lang="en"/>
            </a:br>
            <a:r>
              <a:rPr lang="en">
                <a:solidFill>
                  <a:srgbClr val="FF0000"/>
                </a:solidFill>
              </a:rPr>
              <a:t>Nach der Demo &amp; vor der Q&amp;A:</a:t>
            </a:r>
            <a:r>
              <a:rPr lang="en"/>
              <a:t> </a:t>
            </a:r>
            <a:br>
              <a:rPr lang="en"/>
            </a:br>
            <a:r>
              <a:rPr lang="en"/>
              <a:t>Wow, beeindruckend wie Content Hub die Arbeit von Marketern erleichtert, vielen Dank für diese Einblicke, Stefan! Falls Sie noch mehr über Content Hub erfahren oder über Ihren spezifischen Anwendungsfall sprechen möchten, können Sie jetzt eine Demo anfragen. In Ihrem Zoom Fenster können sie ganz einfach abstimmen, ob sie eine Demo erhalten möchten und von wem. Sie werden anschließend kontaktiert.</a:t>
            </a:r>
            <a:br>
              <a:rPr lang="en"/>
            </a:br>
            <a:r>
              <a:rPr lang="en"/>
              <a:t>[lass das Fenster gerne ein paar Sekunden lang geöffnet]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154840974ed_0_3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154840974ed_0_3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xend Deca ExtraLight"/>
                <a:ea typeface="Lexend Deca ExtraLight"/>
                <a:cs typeface="Lexend Deca ExtraLight"/>
                <a:sym typeface="Lexend Deca ExtraLight"/>
              </a:rPr>
              <a:t>⏱️</a:t>
            </a:r>
            <a:r>
              <a:rPr b="1" lang="en">
                <a:solidFill>
                  <a:schemeClr val="dk1"/>
                </a:solidFill>
              </a:rPr>
              <a:t>20 Sek</a:t>
            </a:r>
            <a:br>
              <a:rPr b="1" lang="en"/>
            </a:br>
            <a:br>
              <a:rPr b="1" lang="en"/>
            </a:br>
            <a:r>
              <a:rPr b="1" lang="en" sz="1200">
                <a:solidFill>
                  <a:schemeClr val="dk1"/>
                </a:solidFill>
              </a:rPr>
              <a:t>💻</a:t>
            </a:r>
            <a:r>
              <a:rPr lang="en" sz="1200">
                <a:solidFill>
                  <a:schemeClr val="dk1"/>
                </a:solidFill>
              </a:rPr>
              <a:t>&amp;</a:t>
            </a:r>
            <a:r>
              <a:rPr b="1" lang="en" sz="1200">
                <a:solidFill>
                  <a:schemeClr val="dk1"/>
                </a:solidFill>
              </a:rPr>
              <a:t>🔊</a:t>
            </a:r>
            <a:r>
              <a:rPr b="1" lang="en" sz="1200">
                <a:solidFill>
                  <a:schemeClr val="dk1"/>
                </a:solidFill>
              </a:rPr>
              <a:t> </a:t>
            </a:r>
            <a:r>
              <a:rPr b="1" lang="en"/>
              <a:t>Jenny:</a:t>
            </a:r>
            <a:r>
              <a:rPr lang="en"/>
              <a:t> Neben einer kurzen Vorstellung unsererseits und bevor es in die Live-Demo geht, möchte ich noch ein paar Worte zur derzeitigen Situation und einigen Herausforderungen sagen, die Marketer in der heutigen Zeit zu meistern haben. Anschließend übergebe ich an Stefan, der Ihnen einige der neuen Content Hub Funktionen demonstriert bevor wir auf Ihre Fragen eingehen.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2d1aa16d61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2" name="Google Shape;1202;g2d1aa16d61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xend Deca ExtraLight"/>
                <a:ea typeface="Lexend Deca ExtraLight"/>
                <a:cs typeface="Lexend Deca ExtraLight"/>
                <a:sym typeface="Lexend Deca ExtraLight"/>
              </a:rPr>
              <a:t>⏱️</a:t>
            </a:r>
            <a:r>
              <a:rPr b="1" lang="en">
                <a:solidFill>
                  <a:schemeClr val="dk1"/>
                </a:solidFill>
              </a:rPr>
              <a:t>20 Sek</a:t>
            </a:r>
            <a:br>
              <a:rPr b="1" lang="en"/>
            </a:br>
            <a:br>
              <a:rPr b="1" lang="en"/>
            </a:br>
            <a:r>
              <a:rPr b="1" lang="en" sz="1200">
                <a:solidFill>
                  <a:schemeClr val="dk1"/>
                </a:solidFill>
              </a:rPr>
              <a:t>💻</a:t>
            </a:r>
            <a:r>
              <a:rPr lang="en" sz="1200">
                <a:solidFill>
                  <a:schemeClr val="dk1"/>
                </a:solidFill>
              </a:rPr>
              <a:t>&amp;</a:t>
            </a:r>
            <a:r>
              <a:rPr b="1" lang="en" sz="1200">
                <a:solidFill>
                  <a:schemeClr val="dk1"/>
                </a:solidFill>
              </a:rPr>
              <a:t>🔊</a:t>
            </a:r>
            <a:r>
              <a:rPr b="1" lang="en" sz="1200">
                <a:solidFill>
                  <a:schemeClr val="dk1"/>
                </a:solidFill>
              </a:rPr>
              <a:t> </a:t>
            </a:r>
            <a:r>
              <a:rPr b="1" lang="en"/>
              <a:t>Jenny</a:t>
            </a:r>
            <a:r>
              <a:rPr lang="en"/>
              <a:t>: Bevor wir starten eine kurze Info und Bitte an alle Teilnehmer: In der unteren Leiste in Ihrem Zoom Fenster finden sie eine Q&amp;A Funktion, diese können Sie nutzen, um im Laufe des Webinars Ihre Fragen zu stellen. Wir tun unser Bestes, um all Ihre Fragen zu beantworten, auf Grund der Menge können wir das aber nicht immer gewährleisten und bitten daher um ihr Verständnis. Zudem werden wir auf einzelne Fragen dann persönlich in der Live-Fragerunde am Ende des Webinars eingehen.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g154840974ed_0_3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3" name="Google Shape;1213;g154840974ed_0_3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xend Deca ExtraLight"/>
                <a:ea typeface="Lexend Deca ExtraLight"/>
                <a:cs typeface="Lexend Deca ExtraLight"/>
                <a:sym typeface="Lexend Deca ExtraLight"/>
              </a:rPr>
              <a:t>⏱️</a:t>
            </a:r>
            <a:r>
              <a:rPr b="1" lang="en">
                <a:solidFill>
                  <a:schemeClr val="dk1"/>
                </a:solidFill>
              </a:rPr>
              <a:t>90 - 120 Sek</a:t>
            </a:r>
            <a:br>
              <a:rPr lang="en"/>
            </a:br>
            <a:br>
              <a:rPr lang="en"/>
            </a:br>
            <a:r>
              <a:rPr b="1" lang="en" sz="1200">
                <a:solidFill>
                  <a:schemeClr val="dk1"/>
                </a:solidFill>
              </a:rPr>
              <a:t>💻</a:t>
            </a:r>
            <a:r>
              <a:rPr lang="en" sz="1200">
                <a:solidFill>
                  <a:schemeClr val="dk1"/>
                </a:solidFill>
              </a:rPr>
              <a:t>&amp;</a:t>
            </a:r>
            <a:r>
              <a:rPr b="1" lang="en" sz="1200">
                <a:solidFill>
                  <a:schemeClr val="dk1"/>
                </a:solidFill>
              </a:rPr>
              <a:t>🔊</a:t>
            </a:r>
            <a:r>
              <a:rPr b="1" lang="en" sz="1200">
                <a:solidFill>
                  <a:schemeClr val="dk1"/>
                </a:solidFill>
              </a:rPr>
              <a:t> </a:t>
            </a:r>
            <a:r>
              <a:rPr lang="en"/>
              <a:t>Jenny: Wie anfangs erwähnt, mein Name ist Jenny Müller, ich bin Senior Product Manager bei HubSpot und … und ich freue mich heute Stefan von unserer </a:t>
            </a:r>
            <a:r>
              <a:rPr lang="en"/>
              <a:t>Diamond-Solution-Partner Agentur CIXON </a:t>
            </a:r>
            <a:r>
              <a:rPr lang="en"/>
              <a:t>an meiner Seite zu haben. @Stefan, magst du dich kurz vorstellen?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154840974ed_0_3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3" name="Google Shape;1233;g154840974ed_0_3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Lexend Deca ExtraLight"/>
                <a:ea typeface="Lexend Deca ExtraLight"/>
                <a:cs typeface="Lexend Deca ExtraLight"/>
                <a:sym typeface="Lexend Deca ExtraLight"/>
              </a:rPr>
              <a:t>⏱️</a:t>
            </a:r>
            <a:r>
              <a:rPr b="1" lang="en">
                <a:solidFill>
                  <a:schemeClr val="dk1"/>
                </a:solidFill>
              </a:rPr>
              <a:t>45 Sek</a:t>
            </a:r>
            <a:br>
              <a:rPr b="1" lang="en">
                <a:solidFill>
                  <a:schemeClr val="dk1"/>
                </a:solidFill>
              </a:rPr>
            </a:br>
            <a:br>
              <a:rPr b="1" lang="en">
                <a:solidFill>
                  <a:schemeClr val="dk1"/>
                </a:solidFill>
              </a:rPr>
            </a:br>
            <a:r>
              <a:rPr b="1" lang="en" sz="1200">
                <a:solidFill>
                  <a:schemeClr val="dk1"/>
                </a:solidFill>
              </a:rPr>
              <a:t>💻</a:t>
            </a:r>
            <a:r>
              <a:rPr lang="en" sz="1200">
                <a:solidFill>
                  <a:schemeClr val="dk1"/>
                </a:solidFill>
              </a:rPr>
              <a:t>&amp;</a:t>
            </a:r>
            <a:r>
              <a:rPr b="1" lang="en" sz="1200">
                <a:solidFill>
                  <a:schemeClr val="dk1"/>
                </a:solidFill>
              </a:rPr>
              <a:t>🔊</a:t>
            </a:r>
            <a:r>
              <a:rPr b="1" lang="en" sz="1200">
                <a:solidFill>
                  <a:schemeClr val="dk1"/>
                </a:solidFill>
              </a:rPr>
              <a:t> </a:t>
            </a:r>
            <a:r>
              <a:rPr b="1" lang="en">
                <a:solidFill>
                  <a:schemeClr val="dk1"/>
                </a:solidFill>
              </a:rPr>
              <a:t>Jenny</a:t>
            </a:r>
            <a:r>
              <a:rPr lang="en">
                <a:solidFill>
                  <a:schemeClr val="dk1"/>
                </a:solidFill>
              </a:rPr>
              <a:t>: </a:t>
            </a:r>
            <a:r>
              <a:rPr lang="en" sz="1200">
                <a:solidFill>
                  <a:srgbClr val="213343"/>
                </a:solidFill>
                <a:latin typeface="Lexend Deca Light"/>
                <a:ea typeface="Lexend Deca Light"/>
                <a:cs typeface="Lexend Deca Light"/>
                <a:sym typeface="Lexend Deca Light"/>
              </a:rPr>
              <a:t>In der heutigen Marketinglandschaft ist die Erstellung und Verwaltung hochwertiger Inhalte von entscheidender Bedeutung, um die Aufmerksamkeit und das Vertrauen der Zielgruppe zu gewinnen. Marketer stehen vor der Herausforderung, umfangreiche und fachlich fundierte Inhalte in verschiedenen Formaten zu erstellen, die über eine Vielzahl von Kanälen verteilt werden müssen. Dabei gilt es, diese Inhalte kontinuierlich zu aktualisieren, um relevant zu bleiben und sich von der Konkurrenz abzuheben. Doch in einer Zeit, in der der Bedarf an Inhalten exponentiell wächst und die Ressourcen begrenzt sind, stehen Marketer vor einer Reihe von Herausforderungen.</a:t>
            </a:r>
            <a:endParaRPr sz="3800">
              <a:solidFill>
                <a:srgbClr val="213343"/>
              </a:solidFill>
              <a:latin typeface="Lexend Deca Medium"/>
              <a:ea typeface="Lexend Deca Medium"/>
              <a:cs typeface="Lexend Deca Medium"/>
              <a:sym typeface="Lexend Deca Medium"/>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1ff48c4338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1ff48c4338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xend Deca ExtraLight"/>
                <a:ea typeface="Lexend Deca ExtraLight"/>
                <a:cs typeface="Lexend Deca ExtraLight"/>
                <a:sym typeface="Lexend Deca ExtraLight"/>
              </a:rPr>
              <a:t>⏱️</a:t>
            </a:r>
            <a:r>
              <a:rPr b="1" lang="en">
                <a:solidFill>
                  <a:schemeClr val="dk1"/>
                </a:solidFill>
              </a:rPr>
              <a:t>60 - 90 Sek</a:t>
            </a:r>
            <a:br>
              <a:rPr b="1" lang="en"/>
            </a:br>
            <a:br>
              <a:rPr b="1" lang="en"/>
            </a:br>
            <a:r>
              <a:rPr b="1" lang="en" sz="1200">
                <a:solidFill>
                  <a:schemeClr val="dk1"/>
                </a:solidFill>
              </a:rPr>
              <a:t>💻</a:t>
            </a:r>
            <a:r>
              <a:rPr lang="en" sz="1200">
                <a:solidFill>
                  <a:schemeClr val="dk1"/>
                </a:solidFill>
              </a:rPr>
              <a:t>&amp;</a:t>
            </a:r>
            <a:r>
              <a:rPr b="1" lang="en" sz="1200">
                <a:solidFill>
                  <a:schemeClr val="dk1"/>
                </a:solidFill>
              </a:rPr>
              <a:t>🔊</a:t>
            </a:r>
            <a:r>
              <a:rPr b="1" lang="en" sz="1200">
                <a:solidFill>
                  <a:schemeClr val="dk1"/>
                </a:solidFill>
              </a:rPr>
              <a:t> </a:t>
            </a:r>
            <a:r>
              <a:rPr b="1" lang="en"/>
              <a:t>Jenny:</a:t>
            </a:r>
            <a:endParaRPr b="1"/>
          </a:p>
          <a:p>
            <a:pPr indent="0" lvl="0" marL="0" rtl="0" algn="l">
              <a:spcBef>
                <a:spcPts val="0"/>
              </a:spcBef>
              <a:spcAft>
                <a:spcPts val="0"/>
              </a:spcAft>
              <a:buNone/>
            </a:pPr>
            <a:r>
              <a:t/>
            </a:r>
            <a:endParaRPr b="1"/>
          </a:p>
          <a:p>
            <a:pPr indent="-298450" lvl="0" marL="457200" rtl="0" algn="l">
              <a:spcBef>
                <a:spcPts val="0"/>
              </a:spcBef>
              <a:spcAft>
                <a:spcPts val="0"/>
              </a:spcAft>
              <a:buClr>
                <a:srgbClr val="213343"/>
              </a:buClr>
              <a:buSzPts val="1100"/>
              <a:buFont typeface="Lexend Deca"/>
              <a:buAutoNum type="arabicPeriod"/>
            </a:pPr>
            <a:r>
              <a:rPr b="1" lang="en">
                <a:solidFill>
                  <a:srgbClr val="213343"/>
                </a:solidFill>
                <a:latin typeface="Lexend Deca"/>
                <a:ea typeface="Lexend Deca"/>
                <a:cs typeface="Lexend Deca"/>
                <a:sym typeface="Lexend Deca"/>
              </a:rPr>
              <a:t>Schwierigkeiten bei der Inhalterstellung:</a:t>
            </a:r>
            <a:endParaRPr b="1">
              <a:solidFill>
                <a:srgbClr val="213343"/>
              </a:solidFill>
              <a:latin typeface="Lexend Deca"/>
              <a:ea typeface="Lexend Deca"/>
              <a:cs typeface="Lexend Deca"/>
              <a:sym typeface="Lexend Deca"/>
            </a:endParaRPr>
          </a:p>
          <a:p>
            <a:pPr indent="-298450" lvl="1" marL="914400" rtl="0" algn="l">
              <a:spcBef>
                <a:spcPts val="0"/>
              </a:spcBef>
              <a:spcAft>
                <a:spcPts val="0"/>
              </a:spcAft>
              <a:buClr>
                <a:srgbClr val="213343"/>
              </a:buClr>
              <a:buSzPts val="1100"/>
              <a:buFont typeface="Lexend Deca Light"/>
              <a:buAutoNum type="alphaLcPeriod"/>
            </a:pPr>
            <a:r>
              <a:rPr lang="en">
                <a:solidFill>
                  <a:srgbClr val="213343"/>
                </a:solidFill>
                <a:latin typeface="Lexend Deca Light"/>
                <a:ea typeface="Lexend Deca Light"/>
                <a:cs typeface="Lexend Deca Light"/>
                <a:sym typeface="Lexend Deca Light"/>
              </a:rPr>
              <a:t>Der steigende Bedarf an Inhalten steht im Widerspruch zu den begrenzten Ressourcen der Teams.</a:t>
            </a:r>
            <a:endParaRPr>
              <a:solidFill>
                <a:srgbClr val="213343"/>
              </a:solidFill>
              <a:latin typeface="Lexend Deca Light"/>
              <a:ea typeface="Lexend Deca Light"/>
              <a:cs typeface="Lexend Deca Light"/>
              <a:sym typeface="Lexend Deca Light"/>
            </a:endParaRPr>
          </a:p>
          <a:p>
            <a:pPr indent="-298450" lvl="1" marL="914400" rtl="0" algn="l">
              <a:spcBef>
                <a:spcPts val="0"/>
              </a:spcBef>
              <a:spcAft>
                <a:spcPts val="0"/>
              </a:spcAft>
              <a:buClr>
                <a:srgbClr val="213343"/>
              </a:buClr>
              <a:buSzPts val="1100"/>
              <a:buFont typeface="Lexend Deca Light"/>
              <a:buAutoNum type="alphaLcPeriod"/>
            </a:pPr>
            <a:r>
              <a:rPr lang="en">
                <a:solidFill>
                  <a:srgbClr val="213343"/>
                </a:solidFill>
                <a:latin typeface="Lexend Deca Light"/>
                <a:ea typeface="Lexend Deca Light"/>
                <a:cs typeface="Lexend Deca Light"/>
                <a:sym typeface="Lexend Deca Light"/>
              </a:rPr>
              <a:t>Die Suche nach einzigartigen Themen, die die Zielgruppe ansprechen, wird immer herausfordernder.</a:t>
            </a:r>
            <a:br>
              <a:rPr lang="en">
                <a:solidFill>
                  <a:srgbClr val="213343"/>
                </a:solidFill>
                <a:latin typeface="Lexend Deca Light"/>
                <a:ea typeface="Lexend Deca Light"/>
                <a:cs typeface="Lexend Deca Light"/>
                <a:sym typeface="Lexend Deca Light"/>
              </a:rPr>
            </a:br>
            <a:endParaRPr>
              <a:solidFill>
                <a:srgbClr val="213343"/>
              </a:solidFill>
              <a:latin typeface="Lexend Deca Light"/>
              <a:ea typeface="Lexend Deca Light"/>
              <a:cs typeface="Lexend Deca Light"/>
              <a:sym typeface="Lexend Deca Light"/>
            </a:endParaRPr>
          </a:p>
          <a:p>
            <a:pPr indent="-298450" lvl="0" marL="457200" rtl="0" algn="l">
              <a:spcBef>
                <a:spcPts val="0"/>
              </a:spcBef>
              <a:spcAft>
                <a:spcPts val="0"/>
              </a:spcAft>
              <a:buClr>
                <a:srgbClr val="213343"/>
              </a:buClr>
              <a:buSzPts val="1100"/>
              <a:buFont typeface="Lexend Deca"/>
              <a:buAutoNum type="arabicPeriod"/>
            </a:pPr>
            <a:r>
              <a:rPr b="1" lang="en">
                <a:solidFill>
                  <a:srgbClr val="213343"/>
                </a:solidFill>
                <a:latin typeface="Lexend Deca"/>
                <a:ea typeface="Lexend Deca"/>
                <a:cs typeface="Lexend Deca"/>
                <a:sym typeface="Lexend Deca"/>
              </a:rPr>
              <a:t>Herausforderungen beim Content-Management:</a:t>
            </a:r>
            <a:endParaRPr b="1">
              <a:solidFill>
                <a:srgbClr val="213343"/>
              </a:solidFill>
              <a:latin typeface="Lexend Deca"/>
              <a:ea typeface="Lexend Deca"/>
              <a:cs typeface="Lexend Deca"/>
              <a:sym typeface="Lexend Deca"/>
            </a:endParaRPr>
          </a:p>
          <a:p>
            <a:pPr indent="-298450" lvl="1" marL="914400" rtl="0" algn="l">
              <a:spcBef>
                <a:spcPts val="0"/>
              </a:spcBef>
              <a:spcAft>
                <a:spcPts val="0"/>
              </a:spcAft>
              <a:buClr>
                <a:srgbClr val="213343"/>
              </a:buClr>
              <a:buSzPts val="1100"/>
              <a:buFont typeface="Lexend Deca Light"/>
              <a:buAutoNum type="alphaLcPeriod"/>
            </a:pPr>
            <a:r>
              <a:rPr lang="en">
                <a:solidFill>
                  <a:srgbClr val="213343"/>
                </a:solidFill>
                <a:latin typeface="Lexend Deca Light"/>
                <a:ea typeface="Lexend Deca Light"/>
                <a:cs typeface="Lexend Deca Light"/>
                <a:sym typeface="Lexend Deca Light"/>
              </a:rPr>
              <a:t>Die Verwaltung von Inhalten, Teams und Marken über verschiedene Kanäle hinweg ist zeitaufwändig und inkonsistent.</a:t>
            </a:r>
            <a:endParaRPr>
              <a:solidFill>
                <a:srgbClr val="213343"/>
              </a:solidFill>
              <a:latin typeface="Lexend Deca Light"/>
              <a:ea typeface="Lexend Deca Light"/>
              <a:cs typeface="Lexend Deca Light"/>
              <a:sym typeface="Lexend Deca Light"/>
            </a:endParaRPr>
          </a:p>
          <a:p>
            <a:pPr indent="-298450" lvl="1" marL="914400" rtl="0" algn="l">
              <a:spcBef>
                <a:spcPts val="0"/>
              </a:spcBef>
              <a:spcAft>
                <a:spcPts val="0"/>
              </a:spcAft>
              <a:buClr>
                <a:srgbClr val="213343"/>
              </a:buClr>
              <a:buSzPts val="1100"/>
              <a:buFont typeface="Lexend Deca Light"/>
              <a:buAutoNum type="alphaLcPeriod"/>
            </a:pPr>
            <a:r>
              <a:rPr lang="en">
                <a:solidFill>
                  <a:srgbClr val="213343"/>
                </a:solidFill>
                <a:latin typeface="Lexend Deca Light"/>
                <a:ea typeface="Lexend Deca Light"/>
                <a:cs typeface="Lexend Deca Light"/>
                <a:sym typeface="Lexend Deca Light"/>
              </a:rPr>
              <a:t>Die Optimierung bestehender Inhalte, um ihre Aktualität und Wirksamkeit sicherzustellen, gestaltet sich schwierig.</a:t>
            </a:r>
            <a:br>
              <a:rPr lang="en">
                <a:solidFill>
                  <a:srgbClr val="213343"/>
                </a:solidFill>
                <a:latin typeface="Lexend Deca Light"/>
                <a:ea typeface="Lexend Deca Light"/>
                <a:cs typeface="Lexend Deca Light"/>
                <a:sym typeface="Lexend Deca Light"/>
              </a:rPr>
            </a:br>
            <a:endParaRPr>
              <a:solidFill>
                <a:srgbClr val="213343"/>
              </a:solidFill>
              <a:latin typeface="Lexend Deca Light"/>
              <a:ea typeface="Lexend Deca Light"/>
              <a:cs typeface="Lexend Deca Light"/>
              <a:sym typeface="Lexend Deca Light"/>
            </a:endParaRPr>
          </a:p>
          <a:p>
            <a:pPr indent="-298450" lvl="0" marL="457200" rtl="0" algn="l">
              <a:spcBef>
                <a:spcPts val="0"/>
              </a:spcBef>
              <a:spcAft>
                <a:spcPts val="0"/>
              </a:spcAft>
              <a:buClr>
                <a:srgbClr val="213343"/>
              </a:buClr>
              <a:buSzPts val="1100"/>
              <a:buFont typeface="Lexend Deca"/>
              <a:buAutoNum type="arabicPeriod"/>
            </a:pPr>
            <a:r>
              <a:rPr b="1" lang="en">
                <a:solidFill>
                  <a:srgbClr val="213343"/>
                </a:solidFill>
                <a:latin typeface="Lexend Deca"/>
                <a:ea typeface="Lexend Deca"/>
                <a:cs typeface="Lexend Deca"/>
                <a:sym typeface="Lexend Deca"/>
              </a:rPr>
              <a:t>Herausforderungen mit den vorhandenen Tools:</a:t>
            </a:r>
            <a:endParaRPr b="1">
              <a:solidFill>
                <a:srgbClr val="213343"/>
              </a:solidFill>
              <a:latin typeface="Lexend Deca"/>
              <a:ea typeface="Lexend Deca"/>
              <a:cs typeface="Lexend Deca"/>
              <a:sym typeface="Lexend Deca"/>
            </a:endParaRPr>
          </a:p>
          <a:p>
            <a:pPr indent="-298450" lvl="1" marL="914400" rtl="0" algn="l">
              <a:spcBef>
                <a:spcPts val="0"/>
              </a:spcBef>
              <a:spcAft>
                <a:spcPts val="0"/>
              </a:spcAft>
              <a:buClr>
                <a:srgbClr val="213343"/>
              </a:buClr>
              <a:buSzPts val="1100"/>
              <a:buFont typeface="Lexend Deca Light"/>
              <a:buAutoNum type="alphaLcPeriod"/>
            </a:pPr>
            <a:r>
              <a:rPr lang="en">
                <a:solidFill>
                  <a:srgbClr val="213343"/>
                </a:solidFill>
                <a:latin typeface="Lexend Deca Light"/>
                <a:ea typeface="Lexend Deca Light"/>
                <a:cs typeface="Lexend Deca Light"/>
                <a:sym typeface="Lexend Deca Light"/>
              </a:rPr>
              <a:t>Die verfügbaren Tools zur Content-Verwaltung sind oft isolierte Einzellösungen, die nicht integriert sind und keinen klaren Überblick über die Leistung bieten.</a:t>
            </a:r>
            <a:endParaRPr>
              <a:solidFill>
                <a:srgbClr val="213343"/>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g1ff48c43386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5" name="Google Shape;1275;g1ff48c43386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xend Deca ExtraLight"/>
                <a:ea typeface="Lexend Deca ExtraLight"/>
                <a:cs typeface="Lexend Deca ExtraLight"/>
                <a:sym typeface="Lexend Deca ExtraLight"/>
              </a:rPr>
              <a:t>⏱️</a:t>
            </a:r>
            <a:r>
              <a:rPr b="1" lang="en">
                <a:solidFill>
                  <a:schemeClr val="dk1"/>
                </a:solidFill>
              </a:rPr>
              <a:t>60 - 90 Sek</a:t>
            </a:r>
            <a:br>
              <a:rPr b="1" lang="en" sz="1200">
                <a:solidFill>
                  <a:schemeClr val="dk1"/>
                </a:solidFill>
              </a:rPr>
            </a:br>
            <a:br>
              <a:rPr b="1" lang="en" sz="1200">
                <a:solidFill>
                  <a:schemeClr val="dk1"/>
                </a:solidFill>
              </a:rPr>
            </a:br>
            <a:r>
              <a:rPr b="1" lang="en" sz="1200">
                <a:solidFill>
                  <a:schemeClr val="dk1"/>
                </a:solidFill>
              </a:rPr>
              <a:t>💻</a:t>
            </a:r>
            <a:r>
              <a:rPr lang="en" sz="1200">
                <a:solidFill>
                  <a:schemeClr val="dk1"/>
                </a:solidFill>
              </a:rPr>
              <a:t>&amp;</a:t>
            </a:r>
            <a:r>
              <a:rPr b="1" lang="en" sz="1200">
                <a:solidFill>
                  <a:schemeClr val="dk1"/>
                </a:solidFill>
              </a:rPr>
              <a:t>🔊</a:t>
            </a:r>
            <a:r>
              <a:rPr b="1" lang="en" sz="1200">
                <a:solidFill>
                  <a:schemeClr val="dk1"/>
                </a:solidFill>
              </a:rPr>
              <a:t>Jenny: </a:t>
            </a:r>
            <a:r>
              <a:rPr b="1" lang="en" sz="1200">
                <a:solidFill>
                  <a:srgbClr val="213343"/>
                </a:solidFill>
                <a:latin typeface="Lexend Deca"/>
                <a:ea typeface="Lexend Deca"/>
                <a:cs typeface="Lexend Deca"/>
                <a:sym typeface="Lexend Deca"/>
              </a:rPr>
              <a:t>Die Rolle von KI im Content Marketing:</a:t>
            </a:r>
            <a:endParaRPr b="1" sz="1200">
              <a:solidFill>
                <a:srgbClr val="213343"/>
              </a:solidFill>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t/>
            </a:r>
            <a:endParaRPr b="1" sz="1200">
              <a:solidFill>
                <a:srgbClr val="213343"/>
              </a:solidFill>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 sz="1200">
                <a:solidFill>
                  <a:srgbClr val="213343"/>
                </a:solidFill>
                <a:latin typeface="Lexend Deca Light"/>
                <a:ea typeface="Lexend Deca Light"/>
                <a:cs typeface="Lexend Deca Light"/>
                <a:sym typeface="Lexend Deca Light"/>
              </a:rPr>
              <a:t>KI spielt eine zunehmend wichtige Rolle dabei, das Leben von Marketern zu vereinfachen und ihnen dabei zu helfen, personalisierte Inhalte für ihre Zielgruppen zu erstellen. Laut einer Studie nutzen bereits 36 % der Marketingfachleute KI-Chatbots in ihrer aktuellen Rolle, während 77% der Marketingfachleute sagen, dass sie mit generativer KI mehr personalisierte Inhalte erstellen können. Durch den Einsatz von KI können Marketer effizienter arbeiten, Inhalte automatisch optimieren und zielgenaue Kommunikation mit der Kundschaft ermöglichen.</a:t>
            </a:r>
            <a:endParaRPr sz="1200">
              <a:solidFill>
                <a:srgbClr val="213343"/>
              </a:solidFill>
              <a:latin typeface="Lexend Deca Light"/>
              <a:ea typeface="Lexend Deca Light"/>
              <a:cs typeface="Lexend Deca Light"/>
              <a:sym typeface="Lexend Deca Light"/>
            </a:endParaRPr>
          </a:p>
          <a:p>
            <a:pPr indent="0" lvl="0" marL="0" rtl="0" algn="l">
              <a:spcBef>
                <a:spcPts val="0"/>
              </a:spcBef>
              <a:spcAft>
                <a:spcPts val="0"/>
              </a:spcAft>
              <a:buClr>
                <a:schemeClr val="dk1"/>
              </a:buClr>
              <a:buSzPts val="1100"/>
              <a:buFont typeface="Arial"/>
              <a:buNone/>
            </a:pPr>
            <a:r>
              <a:t/>
            </a:r>
            <a:endParaRPr b="1" sz="1200">
              <a:solidFill>
                <a:srgbClr val="213343"/>
              </a:solidFill>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br>
              <a:rPr b="1" lang="en" sz="1200">
                <a:solidFill>
                  <a:srgbClr val="213343"/>
                </a:solidFill>
                <a:latin typeface="Lexend Deca"/>
                <a:ea typeface="Lexend Deca"/>
                <a:cs typeface="Lexend Deca"/>
                <a:sym typeface="Lexend Deca"/>
              </a:rPr>
            </a:br>
            <a:r>
              <a:rPr b="1" lang="en" sz="1200">
                <a:solidFill>
                  <a:srgbClr val="213343"/>
                </a:solidFill>
                <a:latin typeface="Lexend Deca"/>
                <a:ea typeface="Lexend Deca"/>
                <a:cs typeface="Lexend Deca"/>
                <a:sym typeface="Lexend Deca"/>
              </a:rPr>
              <a:t>Überleitung zur Live-Demonstration:</a:t>
            </a:r>
            <a:endParaRPr b="1" sz="1200">
              <a:solidFill>
                <a:srgbClr val="213343"/>
              </a:solidFill>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t/>
            </a:r>
            <a:endParaRPr b="1" sz="1200">
              <a:solidFill>
                <a:srgbClr val="213343"/>
              </a:solidFill>
              <a:latin typeface="Lexend Deca"/>
              <a:ea typeface="Lexend Deca"/>
              <a:cs typeface="Lexend Deca"/>
              <a:sym typeface="Lexend Deca"/>
            </a:endParaRPr>
          </a:p>
          <a:p>
            <a:pPr indent="0" lvl="0" marL="0" rtl="0" algn="l">
              <a:spcBef>
                <a:spcPts val="0"/>
              </a:spcBef>
              <a:spcAft>
                <a:spcPts val="0"/>
              </a:spcAft>
              <a:buClr>
                <a:schemeClr val="dk1"/>
              </a:buClr>
              <a:buSzPts val="1100"/>
              <a:buFont typeface="Arial"/>
              <a:buNone/>
            </a:pPr>
            <a:r>
              <a:rPr lang="en" sz="1200">
                <a:solidFill>
                  <a:srgbClr val="213343"/>
                </a:solidFill>
                <a:latin typeface="Lexend Deca Light"/>
                <a:ea typeface="Lexend Deca Light"/>
                <a:cs typeface="Lexend Deca Light"/>
                <a:sym typeface="Lexend Deca Light"/>
              </a:rPr>
              <a:t>Angesichts dieser Herausforderungen und der Möglichkeiten, die KI bietet, benötigen Marketer ein Content-Marketing-Tool, das KI-gestützte Funktionen integriert, um ihre Arbeitsprozesse zu optimieren und personalisierte Inhalte effektiv zu erstellen. Lassen Sie uns nun einen Blick darauf werfen, wie unser neues Produkt Ihnen dabei helfen kann, diese Herausforderungen zu meistern und Ihre Content-Strategie auf das nächste Level zu heben.</a:t>
            </a:r>
            <a:endParaRPr sz="1200">
              <a:solidFill>
                <a:srgbClr val="213343"/>
              </a:solidFill>
              <a:latin typeface="Lexend Deca Light"/>
              <a:ea typeface="Lexend Deca Light"/>
              <a:cs typeface="Lexend Deca Light"/>
              <a:sym typeface="Lexend Deca Light"/>
            </a:endParaRPr>
          </a:p>
          <a:p>
            <a:pPr indent="0" lvl="0" marL="0" rtl="0" algn="l">
              <a:spcBef>
                <a:spcPts val="0"/>
              </a:spcBef>
              <a:spcAft>
                <a:spcPts val="0"/>
              </a:spcAft>
              <a:buClr>
                <a:schemeClr val="dk1"/>
              </a:buClr>
              <a:buSzPts val="1100"/>
              <a:buFont typeface="Arial"/>
              <a:buNone/>
            </a:pPr>
            <a:r>
              <a:t/>
            </a:r>
            <a:endParaRPr b="1" sz="1200">
              <a:solidFill>
                <a:srgbClr val="213343"/>
              </a:solidFill>
              <a:latin typeface="Lexend Deca"/>
              <a:ea typeface="Lexend Deca"/>
              <a:cs typeface="Lexend Deca"/>
              <a:sym typeface="Lexend Deca"/>
            </a:endParaRPr>
          </a:p>
          <a:p>
            <a:pPr indent="0" lvl="0" marL="0" rtl="0" algn="l">
              <a:spcBef>
                <a:spcPts val="0"/>
              </a:spcBef>
              <a:spcAft>
                <a:spcPts val="0"/>
              </a:spcAft>
              <a:buNone/>
            </a:pPr>
            <a:r>
              <a:t/>
            </a:r>
            <a:endParaRPr b="1"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2d1aa16d61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2" name="Google Shape;1292;g2d1aa16d61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exend Deca ExtraLight"/>
                <a:ea typeface="Lexend Deca ExtraLight"/>
                <a:cs typeface="Lexend Deca ExtraLight"/>
                <a:sym typeface="Lexend Deca ExtraLight"/>
              </a:rPr>
              <a:t>⏱️</a:t>
            </a:r>
            <a:r>
              <a:rPr b="1" lang="en">
                <a:solidFill>
                  <a:schemeClr val="dk1"/>
                </a:solidFill>
              </a:rPr>
              <a:t>15 Sek</a:t>
            </a:r>
            <a:br>
              <a:rPr b="1" lang="en"/>
            </a:br>
            <a:br>
              <a:rPr b="1" lang="en"/>
            </a:br>
            <a:r>
              <a:rPr b="1" lang="en" sz="1200">
                <a:solidFill>
                  <a:schemeClr val="dk1"/>
                </a:solidFill>
              </a:rPr>
              <a:t>💻</a:t>
            </a:r>
            <a:r>
              <a:rPr lang="en" sz="1200">
                <a:solidFill>
                  <a:schemeClr val="dk1"/>
                </a:solidFill>
              </a:rPr>
              <a:t>&amp;</a:t>
            </a:r>
            <a:r>
              <a:rPr b="1" lang="en" sz="1200">
                <a:solidFill>
                  <a:schemeClr val="dk1"/>
                </a:solidFill>
              </a:rPr>
              <a:t>🔊</a:t>
            </a:r>
            <a:r>
              <a:rPr b="1" lang="en"/>
              <a:t>Jenny:</a:t>
            </a:r>
            <a:r>
              <a:rPr lang="en"/>
              <a:t> </a:t>
            </a:r>
            <a:r>
              <a:rPr lang="en" sz="1000">
                <a:solidFill>
                  <a:schemeClr val="dk1"/>
                </a:solidFill>
                <a:latin typeface="Helvetica Neue"/>
                <a:ea typeface="Helvetica Neue"/>
                <a:cs typeface="Helvetica Neue"/>
                <a:sym typeface="Helvetica Neue"/>
              </a:rPr>
              <a:t>Und das ist dein Stichwort Stefan. </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000">
                <a:solidFill>
                  <a:schemeClr val="dk1"/>
                </a:solidFill>
                <a:latin typeface="Helvetica Neue"/>
                <a:ea typeface="Helvetica Neue"/>
                <a:cs typeface="Helvetica Neue"/>
                <a:sym typeface="Helvetica Neue"/>
              </a:rPr>
              <a:t>Wir sind ganz gespannt zu erfahren wir du als Diamand Solution Partner von unseren Content Hub Funktionen profitierst.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FF0000"/>
                </a:solidFill>
              </a:rPr>
              <a:t>Nach der Demo &amp; vor der Q&amp;A:</a:t>
            </a:r>
            <a:r>
              <a:rPr lang="en"/>
              <a:t> </a:t>
            </a:r>
            <a:br>
              <a:rPr lang="en"/>
            </a:br>
            <a:r>
              <a:rPr lang="en"/>
              <a:t>Wow, beeindruckend wie Content Hub die Arbeit von Marketern erleichtert, vielen Dank für diese Einblicke, Stefan! Falls Sie noch mehr über Content Hub erfahren oder über Ihren spezifischen Anwendungsfall sprechen möchten, können Sie jetzt eine Demo anfragen. In Ihrem Zoom Fenster können sie ganz einfach abstimmen, ob sie eine Demo erhalten möchten und von wem. Sie werden anschließend kontaktiert.</a:t>
            </a:r>
            <a:br>
              <a:rPr lang="en"/>
            </a:br>
            <a:r>
              <a:rPr lang="en"/>
              <a:t>[lass das Fenster gerne ein paar Sekunden lang geöffnet]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g2dc801ab1ae_0_20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5" name="Google Shape;1305;g2dc801ab1ae_0_2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Stefan’s Slide als Teil der Demo</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200">
                <a:solidFill>
                  <a:schemeClr val="dk1"/>
                </a:solidFill>
              </a:rPr>
              <a:t>💻 </a:t>
            </a:r>
            <a:r>
              <a:rPr lang="en">
                <a:solidFill>
                  <a:schemeClr val="dk1"/>
                </a:solidFill>
              </a:rPr>
              <a:t>Screensharing: Jenny </a:t>
            </a:r>
            <a:endParaRPr>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🔊Tonspur: </a:t>
            </a:r>
            <a:r>
              <a:rPr lang="en">
                <a:solidFill>
                  <a:schemeClr val="dk1"/>
                </a:solidFill>
              </a:rPr>
              <a:t>Stefan</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V1">
  <p:cSld name="TITLE_1">
    <p:bg>
      <p:bgPr>
        <a:solidFill>
          <a:schemeClr val="dk2"/>
        </a:solidFill>
      </p:bgPr>
    </p:bg>
    <p:spTree>
      <p:nvGrpSpPr>
        <p:cNvPr id="53" name="Shape 53"/>
        <p:cNvGrpSpPr/>
        <p:nvPr/>
      </p:nvGrpSpPr>
      <p:grpSpPr>
        <a:xfrm>
          <a:off x="0" y="0"/>
          <a:ext cx="0" cy="0"/>
          <a:chOff x="0" y="0"/>
          <a:chExt cx="0" cy="0"/>
        </a:xfrm>
      </p:grpSpPr>
      <p:sp>
        <p:nvSpPr>
          <p:cNvPr id="54" name="Google Shape;54;p14"/>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5" name="Google Shape;55;p14"/>
          <p:cNvSpPr/>
          <p:nvPr/>
        </p:nvSpPr>
        <p:spPr>
          <a:xfrm>
            <a:off x="6519621" y="2418139"/>
            <a:ext cx="153792" cy="154833"/>
          </a:xfrm>
          <a:custGeom>
            <a:rect b="b" l="l" r="r" t="t"/>
            <a:pathLst>
              <a:path extrusionOk="0" h="7270" w="7222">
                <a:moveTo>
                  <a:pt x="3635" y="0"/>
                </a:moveTo>
                <a:lnTo>
                  <a:pt x="3248" y="48"/>
                </a:lnTo>
                <a:lnTo>
                  <a:pt x="2908" y="97"/>
                </a:lnTo>
                <a:lnTo>
                  <a:pt x="2521" y="194"/>
                </a:lnTo>
                <a:lnTo>
                  <a:pt x="2230" y="291"/>
                </a:lnTo>
                <a:lnTo>
                  <a:pt x="1891" y="436"/>
                </a:lnTo>
                <a:lnTo>
                  <a:pt x="1600" y="630"/>
                </a:lnTo>
                <a:lnTo>
                  <a:pt x="1309" y="824"/>
                </a:lnTo>
                <a:lnTo>
                  <a:pt x="1067" y="1066"/>
                </a:lnTo>
                <a:lnTo>
                  <a:pt x="825" y="1357"/>
                </a:lnTo>
                <a:lnTo>
                  <a:pt x="631" y="1599"/>
                </a:lnTo>
                <a:lnTo>
                  <a:pt x="437" y="1890"/>
                </a:lnTo>
                <a:lnTo>
                  <a:pt x="292" y="2229"/>
                </a:lnTo>
                <a:lnTo>
                  <a:pt x="146" y="2569"/>
                </a:lnTo>
                <a:lnTo>
                  <a:pt x="98" y="2908"/>
                </a:lnTo>
                <a:lnTo>
                  <a:pt x="1" y="3247"/>
                </a:lnTo>
                <a:lnTo>
                  <a:pt x="1" y="3635"/>
                </a:lnTo>
                <a:lnTo>
                  <a:pt x="1" y="4022"/>
                </a:lnTo>
                <a:lnTo>
                  <a:pt x="98" y="4362"/>
                </a:lnTo>
                <a:lnTo>
                  <a:pt x="146" y="4701"/>
                </a:lnTo>
                <a:lnTo>
                  <a:pt x="292" y="5040"/>
                </a:lnTo>
                <a:lnTo>
                  <a:pt x="437" y="5379"/>
                </a:lnTo>
                <a:lnTo>
                  <a:pt x="631" y="5670"/>
                </a:lnTo>
                <a:lnTo>
                  <a:pt x="825" y="5912"/>
                </a:lnTo>
                <a:lnTo>
                  <a:pt x="1067" y="6203"/>
                </a:lnTo>
                <a:lnTo>
                  <a:pt x="1309" y="6445"/>
                </a:lnTo>
                <a:lnTo>
                  <a:pt x="1600" y="6639"/>
                </a:lnTo>
                <a:lnTo>
                  <a:pt x="1891" y="6833"/>
                </a:lnTo>
                <a:lnTo>
                  <a:pt x="2230" y="6979"/>
                </a:lnTo>
                <a:lnTo>
                  <a:pt x="2521" y="7075"/>
                </a:lnTo>
                <a:lnTo>
                  <a:pt x="2908" y="7172"/>
                </a:lnTo>
                <a:lnTo>
                  <a:pt x="3248" y="7221"/>
                </a:lnTo>
                <a:lnTo>
                  <a:pt x="3635" y="7269"/>
                </a:lnTo>
                <a:lnTo>
                  <a:pt x="3975" y="7221"/>
                </a:lnTo>
                <a:lnTo>
                  <a:pt x="4362" y="7172"/>
                </a:lnTo>
                <a:lnTo>
                  <a:pt x="4702" y="7075"/>
                </a:lnTo>
                <a:lnTo>
                  <a:pt x="5041" y="6979"/>
                </a:lnTo>
                <a:lnTo>
                  <a:pt x="5332" y="6833"/>
                </a:lnTo>
                <a:lnTo>
                  <a:pt x="5622" y="6639"/>
                </a:lnTo>
                <a:lnTo>
                  <a:pt x="5913" y="6445"/>
                </a:lnTo>
                <a:lnTo>
                  <a:pt x="6155" y="6203"/>
                </a:lnTo>
                <a:lnTo>
                  <a:pt x="6398" y="5912"/>
                </a:lnTo>
                <a:lnTo>
                  <a:pt x="6592" y="5670"/>
                </a:lnTo>
                <a:lnTo>
                  <a:pt x="6785" y="5379"/>
                </a:lnTo>
                <a:lnTo>
                  <a:pt x="6931" y="5040"/>
                </a:lnTo>
                <a:lnTo>
                  <a:pt x="7076" y="4701"/>
                </a:lnTo>
                <a:lnTo>
                  <a:pt x="7173" y="4362"/>
                </a:lnTo>
                <a:lnTo>
                  <a:pt x="7222" y="4022"/>
                </a:lnTo>
                <a:lnTo>
                  <a:pt x="7222" y="3635"/>
                </a:lnTo>
                <a:lnTo>
                  <a:pt x="7222" y="3247"/>
                </a:lnTo>
                <a:lnTo>
                  <a:pt x="7173" y="2908"/>
                </a:lnTo>
                <a:lnTo>
                  <a:pt x="7076" y="2569"/>
                </a:lnTo>
                <a:lnTo>
                  <a:pt x="6931" y="2229"/>
                </a:lnTo>
                <a:lnTo>
                  <a:pt x="6785" y="1890"/>
                </a:lnTo>
                <a:lnTo>
                  <a:pt x="6592" y="1599"/>
                </a:lnTo>
                <a:lnTo>
                  <a:pt x="6398" y="1357"/>
                </a:lnTo>
                <a:lnTo>
                  <a:pt x="6155" y="1066"/>
                </a:lnTo>
                <a:lnTo>
                  <a:pt x="5913" y="824"/>
                </a:lnTo>
                <a:lnTo>
                  <a:pt x="5622" y="630"/>
                </a:lnTo>
                <a:lnTo>
                  <a:pt x="5332" y="436"/>
                </a:lnTo>
                <a:lnTo>
                  <a:pt x="5041" y="291"/>
                </a:lnTo>
                <a:lnTo>
                  <a:pt x="4702" y="194"/>
                </a:lnTo>
                <a:lnTo>
                  <a:pt x="4362" y="97"/>
                </a:lnTo>
                <a:lnTo>
                  <a:pt x="3975" y="48"/>
                </a:lnTo>
                <a:lnTo>
                  <a:pt x="36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7072287" y="1225935"/>
            <a:ext cx="2071711" cy="2539222"/>
            <a:chOff x="1680175" y="238125"/>
            <a:chExt cx="4274212" cy="5238750"/>
          </a:xfrm>
        </p:grpSpPr>
        <p:sp>
          <p:nvSpPr>
            <p:cNvPr id="57" name="Google Shape;57;p14"/>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2842800" y="1404175"/>
              <a:ext cx="25" cy="25"/>
            </a:xfrm>
            <a:custGeom>
              <a:rect b="b" l="l" r="r" t="t"/>
              <a:pathLst>
                <a:path extrusionOk="0" h="1" w="1">
                  <a:moveTo>
                    <a:pt x="1" y="0"/>
                  </a:move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2842800" y="1404175"/>
              <a:ext cx="25" cy="25"/>
            </a:xfrm>
            <a:custGeom>
              <a:rect b="b" l="l" r="r" t="t"/>
              <a:pathLst>
                <a:path extrusionOk="0" fill="none" h="1" w="1">
                  <a:moveTo>
                    <a:pt x="1" y="0"/>
                  </a:moveTo>
                  <a:lnTo>
                    <a:pt x="1" y="0"/>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 name="Google Shape;63;p14"/>
          <p:cNvGrpSpPr/>
          <p:nvPr/>
        </p:nvGrpSpPr>
        <p:grpSpPr>
          <a:xfrm>
            <a:off x="7878498" y="4855735"/>
            <a:ext cx="1083003" cy="236002"/>
            <a:chOff x="5747311" y="4327335"/>
            <a:chExt cx="1083003" cy="236002"/>
          </a:xfrm>
        </p:grpSpPr>
        <p:sp>
          <p:nvSpPr>
            <p:cNvPr id="64" name="Google Shape;64;p14"/>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14"/>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66" name="Google Shape;66;p14"/>
            <p:cNvGrpSpPr/>
            <p:nvPr/>
          </p:nvGrpSpPr>
          <p:grpSpPr>
            <a:xfrm>
              <a:off x="6050046" y="4379332"/>
              <a:ext cx="770318" cy="126856"/>
              <a:chOff x="5767183" y="3119047"/>
              <a:chExt cx="856004" cy="140966"/>
            </a:xfrm>
          </p:grpSpPr>
          <p:sp>
            <p:nvSpPr>
              <p:cNvPr id="67" name="Google Shape;67;p14"/>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V2">
  <p:cSld name="TITLE_1_1">
    <p:bg>
      <p:bgPr>
        <a:solidFill>
          <a:schemeClr val="dk2"/>
        </a:solidFill>
      </p:bgPr>
    </p:bg>
    <p:spTree>
      <p:nvGrpSpPr>
        <p:cNvPr id="75" name="Shape 75"/>
        <p:cNvGrpSpPr/>
        <p:nvPr/>
      </p:nvGrpSpPr>
      <p:grpSpPr>
        <a:xfrm>
          <a:off x="0" y="0"/>
          <a:ext cx="0" cy="0"/>
          <a:chOff x="0" y="0"/>
          <a:chExt cx="0" cy="0"/>
        </a:xfrm>
      </p:grpSpPr>
      <p:sp>
        <p:nvSpPr>
          <p:cNvPr id="76" name="Google Shape;76;p15"/>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 name="Google Shape;77;p15"/>
          <p:cNvGrpSpPr/>
          <p:nvPr/>
        </p:nvGrpSpPr>
        <p:grpSpPr>
          <a:xfrm>
            <a:off x="7878498" y="4855735"/>
            <a:ext cx="1083003" cy="236002"/>
            <a:chOff x="5747311" y="4327335"/>
            <a:chExt cx="1083003" cy="236002"/>
          </a:xfrm>
        </p:grpSpPr>
        <p:sp>
          <p:nvSpPr>
            <p:cNvPr id="78" name="Google Shape;78;p15"/>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15"/>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80" name="Google Shape;80;p15"/>
            <p:cNvGrpSpPr/>
            <p:nvPr/>
          </p:nvGrpSpPr>
          <p:grpSpPr>
            <a:xfrm>
              <a:off x="6050046" y="4379332"/>
              <a:ext cx="770318" cy="126856"/>
              <a:chOff x="5767183" y="3119047"/>
              <a:chExt cx="856004" cy="140966"/>
            </a:xfrm>
          </p:grpSpPr>
          <p:sp>
            <p:nvSpPr>
              <p:cNvPr id="81" name="Google Shape;81;p15"/>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9" name="Google Shape;89;p15"/>
          <p:cNvSpPr/>
          <p:nvPr/>
        </p:nvSpPr>
        <p:spPr>
          <a:xfrm>
            <a:off x="6519621" y="2418139"/>
            <a:ext cx="153792" cy="154833"/>
          </a:xfrm>
          <a:custGeom>
            <a:rect b="b" l="l" r="r" t="t"/>
            <a:pathLst>
              <a:path extrusionOk="0" h="7270" w="7222">
                <a:moveTo>
                  <a:pt x="3635" y="0"/>
                </a:moveTo>
                <a:lnTo>
                  <a:pt x="3248" y="48"/>
                </a:lnTo>
                <a:lnTo>
                  <a:pt x="2908" y="97"/>
                </a:lnTo>
                <a:lnTo>
                  <a:pt x="2521" y="194"/>
                </a:lnTo>
                <a:lnTo>
                  <a:pt x="2230" y="291"/>
                </a:lnTo>
                <a:lnTo>
                  <a:pt x="1891" y="436"/>
                </a:lnTo>
                <a:lnTo>
                  <a:pt x="1600" y="630"/>
                </a:lnTo>
                <a:lnTo>
                  <a:pt x="1309" y="824"/>
                </a:lnTo>
                <a:lnTo>
                  <a:pt x="1067" y="1066"/>
                </a:lnTo>
                <a:lnTo>
                  <a:pt x="825" y="1357"/>
                </a:lnTo>
                <a:lnTo>
                  <a:pt x="631" y="1599"/>
                </a:lnTo>
                <a:lnTo>
                  <a:pt x="437" y="1890"/>
                </a:lnTo>
                <a:lnTo>
                  <a:pt x="292" y="2229"/>
                </a:lnTo>
                <a:lnTo>
                  <a:pt x="146" y="2569"/>
                </a:lnTo>
                <a:lnTo>
                  <a:pt x="98" y="2908"/>
                </a:lnTo>
                <a:lnTo>
                  <a:pt x="1" y="3247"/>
                </a:lnTo>
                <a:lnTo>
                  <a:pt x="1" y="3635"/>
                </a:lnTo>
                <a:lnTo>
                  <a:pt x="1" y="4022"/>
                </a:lnTo>
                <a:lnTo>
                  <a:pt x="98" y="4362"/>
                </a:lnTo>
                <a:lnTo>
                  <a:pt x="146" y="4701"/>
                </a:lnTo>
                <a:lnTo>
                  <a:pt x="292" y="5040"/>
                </a:lnTo>
                <a:lnTo>
                  <a:pt x="437" y="5379"/>
                </a:lnTo>
                <a:lnTo>
                  <a:pt x="631" y="5670"/>
                </a:lnTo>
                <a:lnTo>
                  <a:pt x="825" y="5912"/>
                </a:lnTo>
                <a:lnTo>
                  <a:pt x="1067" y="6203"/>
                </a:lnTo>
                <a:lnTo>
                  <a:pt x="1309" y="6445"/>
                </a:lnTo>
                <a:lnTo>
                  <a:pt x="1600" y="6639"/>
                </a:lnTo>
                <a:lnTo>
                  <a:pt x="1891" y="6833"/>
                </a:lnTo>
                <a:lnTo>
                  <a:pt x="2230" y="6979"/>
                </a:lnTo>
                <a:lnTo>
                  <a:pt x="2521" y="7075"/>
                </a:lnTo>
                <a:lnTo>
                  <a:pt x="2908" y="7172"/>
                </a:lnTo>
                <a:lnTo>
                  <a:pt x="3248" y="7221"/>
                </a:lnTo>
                <a:lnTo>
                  <a:pt x="3635" y="7269"/>
                </a:lnTo>
                <a:lnTo>
                  <a:pt x="3975" y="7221"/>
                </a:lnTo>
                <a:lnTo>
                  <a:pt x="4362" y="7172"/>
                </a:lnTo>
                <a:lnTo>
                  <a:pt x="4702" y="7075"/>
                </a:lnTo>
                <a:lnTo>
                  <a:pt x="5041" y="6979"/>
                </a:lnTo>
                <a:lnTo>
                  <a:pt x="5332" y="6833"/>
                </a:lnTo>
                <a:lnTo>
                  <a:pt x="5622" y="6639"/>
                </a:lnTo>
                <a:lnTo>
                  <a:pt x="5913" y="6445"/>
                </a:lnTo>
                <a:lnTo>
                  <a:pt x="6155" y="6203"/>
                </a:lnTo>
                <a:lnTo>
                  <a:pt x="6398" y="5912"/>
                </a:lnTo>
                <a:lnTo>
                  <a:pt x="6592" y="5670"/>
                </a:lnTo>
                <a:lnTo>
                  <a:pt x="6785" y="5379"/>
                </a:lnTo>
                <a:lnTo>
                  <a:pt x="6931" y="5040"/>
                </a:lnTo>
                <a:lnTo>
                  <a:pt x="7076" y="4701"/>
                </a:lnTo>
                <a:lnTo>
                  <a:pt x="7173" y="4362"/>
                </a:lnTo>
                <a:lnTo>
                  <a:pt x="7222" y="4022"/>
                </a:lnTo>
                <a:lnTo>
                  <a:pt x="7222" y="3635"/>
                </a:lnTo>
                <a:lnTo>
                  <a:pt x="7222" y="3247"/>
                </a:lnTo>
                <a:lnTo>
                  <a:pt x="7173" y="2908"/>
                </a:lnTo>
                <a:lnTo>
                  <a:pt x="7076" y="2569"/>
                </a:lnTo>
                <a:lnTo>
                  <a:pt x="6931" y="2229"/>
                </a:lnTo>
                <a:lnTo>
                  <a:pt x="6785" y="1890"/>
                </a:lnTo>
                <a:lnTo>
                  <a:pt x="6592" y="1599"/>
                </a:lnTo>
                <a:lnTo>
                  <a:pt x="6398" y="1357"/>
                </a:lnTo>
                <a:lnTo>
                  <a:pt x="6155" y="1066"/>
                </a:lnTo>
                <a:lnTo>
                  <a:pt x="5913" y="824"/>
                </a:lnTo>
                <a:lnTo>
                  <a:pt x="5622" y="630"/>
                </a:lnTo>
                <a:lnTo>
                  <a:pt x="5332" y="436"/>
                </a:lnTo>
                <a:lnTo>
                  <a:pt x="5041" y="291"/>
                </a:lnTo>
                <a:lnTo>
                  <a:pt x="4702" y="194"/>
                </a:lnTo>
                <a:lnTo>
                  <a:pt x="4362" y="97"/>
                </a:lnTo>
                <a:lnTo>
                  <a:pt x="3975" y="48"/>
                </a:lnTo>
                <a:lnTo>
                  <a:pt x="36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5"/>
          <p:cNvGrpSpPr/>
          <p:nvPr/>
        </p:nvGrpSpPr>
        <p:grpSpPr>
          <a:xfrm>
            <a:off x="7072287" y="1225935"/>
            <a:ext cx="2071711" cy="2539222"/>
            <a:chOff x="1680175" y="238125"/>
            <a:chExt cx="4274212" cy="5238750"/>
          </a:xfrm>
        </p:grpSpPr>
        <p:sp>
          <p:nvSpPr>
            <p:cNvPr id="91" name="Google Shape;91;p15"/>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2842800" y="1404175"/>
              <a:ext cx="25" cy="25"/>
            </a:xfrm>
            <a:custGeom>
              <a:rect b="b" l="l" r="r" t="t"/>
              <a:pathLst>
                <a:path extrusionOk="0" h="1" w="1">
                  <a:moveTo>
                    <a:pt x="1" y="0"/>
                  </a:move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2842800" y="1404175"/>
              <a:ext cx="25" cy="25"/>
            </a:xfrm>
            <a:custGeom>
              <a:rect b="b" l="l" r="r" t="t"/>
              <a:pathLst>
                <a:path extrusionOk="0" fill="none" h="1" w="1">
                  <a:moveTo>
                    <a:pt x="1" y="0"/>
                  </a:moveTo>
                  <a:lnTo>
                    <a:pt x="1" y="0"/>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ext Slide">
  <p:cSld name="CUSTOM">
    <p:spTree>
      <p:nvGrpSpPr>
        <p:cNvPr id="97" name="Shape 97"/>
        <p:cNvGrpSpPr/>
        <p:nvPr/>
      </p:nvGrpSpPr>
      <p:grpSpPr>
        <a:xfrm>
          <a:off x="0" y="0"/>
          <a:ext cx="0" cy="0"/>
          <a:chOff x="0" y="0"/>
          <a:chExt cx="0" cy="0"/>
        </a:xfrm>
      </p:grpSpPr>
      <p:sp>
        <p:nvSpPr>
          <p:cNvPr id="98" name="Google Shape;98;p16"/>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 name="Google Shape;99;p16"/>
          <p:cNvGrpSpPr/>
          <p:nvPr/>
        </p:nvGrpSpPr>
        <p:grpSpPr>
          <a:xfrm>
            <a:off x="7878498" y="4855735"/>
            <a:ext cx="1083003" cy="236002"/>
            <a:chOff x="5747311" y="4327335"/>
            <a:chExt cx="1083003" cy="236002"/>
          </a:xfrm>
        </p:grpSpPr>
        <p:sp>
          <p:nvSpPr>
            <p:cNvPr id="100" name="Google Shape;100;p16"/>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 name="Google Shape;101;p16"/>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102" name="Google Shape;102;p16"/>
            <p:cNvGrpSpPr/>
            <p:nvPr/>
          </p:nvGrpSpPr>
          <p:grpSpPr>
            <a:xfrm>
              <a:off x="6050046" y="4379332"/>
              <a:ext cx="770318" cy="126856"/>
              <a:chOff x="5767183" y="3119047"/>
              <a:chExt cx="856004" cy="140966"/>
            </a:xfrm>
          </p:grpSpPr>
          <p:sp>
            <p:nvSpPr>
              <p:cNvPr id="103" name="Google Shape;103;p16"/>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2_1">
    <p:bg>
      <p:bgPr>
        <a:solidFill>
          <a:schemeClr val="dk2"/>
        </a:solidFill>
      </p:bgPr>
    </p:bg>
    <p:spTree>
      <p:nvGrpSpPr>
        <p:cNvPr id="111" name="Shape 111"/>
        <p:cNvGrpSpPr/>
        <p:nvPr/>
      </p:nvGrpSpPr>
      <p:grpSpPr>
        <a:xfrm>
          <a:off x="0" y="0"/>
          <a:ext cx="0" cy="0"/>
          <a:chOff x="0" y="0"/>
          <a:chExt cx="0" cy="0"/>
        </a:xfrm>
      </p:grpSpPr>
      <p:sp>
        <p:nvSpPr>
          <p:cNvPr id="112" name="Google Shape;112;p17"/>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 name="Google Shape;113;p17"/>
          <p:cNvGrpSpPr/>
          <p:nvPr/>
        </p:nvGrpSpPr>
        <p:grpSpPr>
          <a:xfrm>
            <a:off x="7878498" y="4855735"/>
            <a:ext cx="1083003" cy="236002"/>
            <a:chOff x="5747311" y="4327335"/>
            <a:chExt cx="1083003" cy="236002"/>
          </a:xfrm>
        </p:grpSpPr>
        <p:sp>
          <p:nvSpPr>
            <p:cNvPr id="114" name="Google Shape;114;p17"/>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 name="Google Shape;115;p17"/>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116" name="Google Shape;116;p17"/>
            <p:cNvGrpSpPr/>
            <p:nvPr/>
          </p:nvGrpSpPr>
          <p:grpSpPr>
            <a:xfrm>
              <a:off x="6050046" y="4379332"/>
              <a:ext cx="770318" cy="126856"/>
              <a:chOff x="5767183" y="3119047"/>
              <a:chExt cx="856004" cy="140966"/>
            </a:xfrm>
          </p:grpSpPr>
          <p:sp>
            <p:nvSpPr>
              <p:cNvPr id="117" name="Google Shape;117;p17"/>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V1">
  <p:cSld name="CUSTOM_2_1_1_2">
    <p:bg>
      <p:bgPr>
        <a:solidFill>
          <a:schemeClr val="dk2"/>
        </a:solidFill>
      </p:bgPr>
    </p:bg>
    <p:spTree>
      <p:nvGrpSpPr>
        <p:cNvPr id="125" name="Shape 125"/>
        <p:cNvGrpSpPr/>
        <p:nvPr/>
      </p:nvGrpSpPr>
      <p:grpSpPr>
        <a:xfrm>
          <a:off x="0" y="0"/>
          <a:ext cx="0" cy="0"/>
          <a:chOff x="0" y="0"/>
          <a:chExt cx="0" cy="0"/>
        </a:xfrm>
      </p:grpSpPr>
      <p:sp>
        <p:nvSpPr>
          <p:cNvPr id="126" name="Google Shape;126;p18"/>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 name="Google Shape;127;p18"/>
          <p:cNvCxnSpPr/>
          <p:nvPr/>
        </p:nvCxnSpPr>
        <p:spPr>
          <a:xfrm rot="10800000">
            <a:off x="250100" y="50"/>
            <a:ext cx="0" cy="411000"/>
          </a:xfrm>
          <a:prstGeom prst="straightConnector1">
            <a:avLst/>
          </a:prstGeom>
          <a:noFill/>
          <a:ln cap="flat" cmpd="sng" w="28575">
            <a:solidFill>
              <a:schemeClr val="dk1"/>
            </a:solidFill>
            <a:prstDash val="solid"/>
            <a:round/>
            <a:headEnd len="med" w="med" type="none"/>
            <a:tailEnd len="med" w="med" type="none"/>
          </a:ln>
        </p:spPr>
      </p:cxnSp>
      <p:sp>
        <p:nvSpPr>
          <p:cNvPr id="128" name="Google Shape;128;p18"/>
          <p:cNvSpPr txBox="1"/>
          <p:nvPr>
            <p:ph idx="1" type="subTitle"/>
          </p:nvPr>
        </p:nvSpPr>
        <p:spPr>
          <a:xfrm>
            <a:off x="305025" y="113000"/>
            <a:ext cx="8592600" cy="33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Lexend Deca Medium"/>
              <a:buNone/>
              <a:defRPr sz="1400">
                <a:latin typeface="Lexend Deca Medium"/>
                <a:ea typeface="Lexend Deca Medium"/>
                <a:cs typeface="Lexend Deca Medium"/>
                <a:sym typeface="Lexend Deca Medium"/>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grpSp>
        <p:nvGrpSpPr>
          <p:cNvPr id="129" name="Google Shape;129;p18"/>
          <p:cNvGrpSpPr/>
          <p:nvPr/>
        </p:nvGrpSpPr>
        <p:grpSpPr>
          <a:xfrm>
            <a:off x="7878498" y="4855735"/>
            <a:ext cx="1083003" cy="236002"/>
            <a:chOff x="5747311" y="4327335"/>
            <a:chExt cx="1083003" cy="236002"/>
          </a:xfrm>
        </p:grpSpPr>
        <p:sp>
          <p:nvSpPr>
            <p:cNvPr id="130" name="Google Shape;130;p18"/>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 name="Google Shape;131;p18"/>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132" name="Google Shape;132;p18"/>
            <p:cNvGrpSpPr/>
            <p:nvPr/>
          </p:nvGrpSpPr>
          <p:grpSpPr>
            <a:xfrm>
              <a:off x="6050046" y="4379332"/>
              <a:ext cx="770318" cy="126856"/>
              <a:chOff x="5767183" y="3119047"/>
              <a:chExt cx="856004" cy="140966"/>
            </a:xfrm>
          </p:grpSpPr>
          <p:sp>
            <p:nvSpPr>
              <p:cNvPr id="133" name="Google Shape;133;p18"/>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1" name="Google Shape;141;p18"/>
          <p:cNvGrpSpPr/>
          <p:nvPr/>
        </p:nvGrpSpPr>
        <p:grpSpPr>
          <a:xfrm>
            <a:off x="6964862" y="1267891"/>
            <a:ext cx="2191389" cy="2685907"/>
            <a:chOff x="1680175" y="238125"/>
            <a:chExt cx="4274212" cy="5238750"/>
          </a:xfrm>
        </p:grpSpPr>
        <p:sp>
          <p:nvSpPr>
            <p:cNvPr id="142" name="Google Shape;142;p18"/>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p:nvPr/>
          </p:nvSpPr>
          <p:spPr>
            <a:xfrm>
              <a:off x="2842800" y="1404175"/>
              <a:ext cx="25" cy="25"/>
            </a:xfrm>
            <a:custGeom>
              <a:rect b="b" l="l" r="r" t="t"/>
              <a:pathLst>
                <a:path extrusionOk="0" h="1" w="1">
                  <a:moveTo>
                    <a:pt x="1" y="0"/>
                  </a:move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8"/>
            <p:cNvSpPr/>
            <p:nvPr/>
          </p:nvSpPr>
          <p:spPr>
            <a:xfrm>
              <a:off x="2842800" y="1404175"/>
              <a:ext cx="25" cy="25"/>
            </a:xfrm>
            <a:custGeom>
              <a:rect b="b" l="l" r="r" t="t"/>
              <a:pathLst>
                <a:path extrusionOk="0" fill="none" h="1" w="1">
                  <a:moveTo>
                    <a:pt x="1" y="0"/>
                  </a:moveTo>
                  <a:lnTo>
                    <a:pt x="1" y="0"/>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V2">
  <p:cSld name="CUSTOM_2_1_1_1">
    <p:bg>
      <p:bgPr>
        <a:solidFill>
          <a:schemeClr val="lt1"/>
        </a:solidFill>
      </p:bgPr>
    </p:bg>
    <p:spTree>
      <p:nvGrpSpPr>
        <p:cNvPr id="148" name="Shape 148"/>
        <p:cNvGrpSpPr/>
        <p:nvPr/>
      </p:nvGrpSpPr>
      <p:grpSpPr>
        <a:xfrm>
          <a:off x="0" y="0"/>
          <a:ext cx="0" cy="0"/>
          <a:chOff x="0" y="0"/>
          <a:chExt cx="0" cy="0"/>
        </a:xfrm>
      </p:grpSpPr>
      <p:sp>
        <p:nvSpPr>
          <p:cNvPr id="149" name="Google Shape;149;p19"/>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0" name="Google Shape;150;p19"/>
          <p:cNvCxnSpPr/>
          <p:nvPr/>
        </p:nvCxnSpPr>
        <p:spPr>
          <a:xfrm rot="10800000">
            <a:off x="250100" y="50"/>
            <a:ext cx="0" cy="411000"/>
          </a:xfrm>
          <a:prstGeom prst="straightConnector1">
            <a:avLst/>
          </a:prstGeom>
          <a:noFill/>
          <a:ln cap="flat" cmpd="sng" w="28575">
            <a:solidFill>
              <a:schemeClr val="dk1"/>
            </a:solidFill>
            <a:prstDash val="solid"/>
            <a:round/>
            <a:headEnd len="med" w="med" type="none"/>
            <a:tailEnd len="med" w="med" type="none"/>
          </a:ln>
        </p:spPr>
      </p:cxnSp>
      <p:sp>
        <p:nvSpPr>
          <p:cNvPr id="151" name="Google Shape;151;p19"/>
          <p:cNvSpPr txBox="1"/>
          <p:nvPr>
            <p:ph idx="1" type="subTitle"/>
          </p:nvPr>
        </p:nvSpPr>
        <p:spPr>
          <a:xfrm>
            <a:off x="305025" y="113000"/>
            <a:ext cx="8592600" cy="33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Lexend Deca Medium"/>
              <a:buNone/>
              <a:defRPr sz="1400">
                <a:latin typeface="Lexend Deca Medium"/>
                <a:ea typeface="Lexend Deca Medium"/>
                <a:cs typeface="Lexend Deca Medium"/>
                <a:sym typeface="Lexend Deca Medium"/>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sp>
        <p:nvSpPr>
          <p:cNvPr id="152" name="Google Shape;152;p19"/>
          <p:cNvSpPr/>
          <p:nvPr/>
        </p:nvSpPr>
        <p:spPr>
          <a:xfrm>
            <a:off x="8894100" y="0"/>
            <a:ext cx="247200" cy="3767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 name="Google Shape;153;p19"/>
          <p:cNvGrpSpPr/>
          <p:nvPr/>
        </p:nvGrpSpPr>
        <p:grpSpPr>
          <a:xfrm>
            <a:off x="7878498" y="4855735"/>
            <a:ext cx="1083003" cy="236002"/>
            <a:chOff x="5747311" y="4327335"/>
            <a:chExt cx="1083003" cy="236002"/>
          </a:xfrm>
        </p:grpSpPr>
        <p:sp>
          <p:nvSpPr>
            <p:cNvPr id="154" name="Google Shape;154;p19"/>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19"/>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156" name="Google Shape;156;p19"/>
            <p:cNvGrpSpPr/>
            <p:nvPr/>
          </p:nvGrpSpPr>
          <p:grpSpPr>
            <a:xfrm>
              <a:off x="6050046" y="4379332"/>
              <a:ext cx="770318" cy="126856"/>
              <a:chOff x="5767183" y="3119047"/>
              <a:chExt cx="856004" cy="140966"/>
            </a:xfrm>
          </p:grpSpPr>
          <p:sp>
            <p:nvSpPr>
              <p:cNvPr id="157" name="Google Shape;157;p19"/>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5" name="Google Shape;165;p19"/>
          <p:cNvGrpSpPr/>
          <p:nvPr/>
        </p:nvGrpSpPr>
        <p:grpSpPr>
          <a:xfrm>
            <a:off x="8310677" y="3767748"/>
            <a:ext cx="845439" cy="1036225"/>
            <a:chOff x="1680175" y="238125"/>
            <a:chExt cx="4274212" cy="5238750"/>
          </a:xfrm>
        </p:grpSpPr>
        <p:sp>
          <p:nvSpPr>
            <p:cNvPr id="166" name="Google Shape;166;p19"/>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9"/>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2842800" y="1404175"/>
              <a:ext cx="25" cy="25"/>
            </a:xfrm>
            <a:custGeom>
              <a:rect b="b" l="l" r="r" t="t"/>
              <a:pathLst>
                <a:path extrusionOk="0" h="1" w="1">
                  <a:moveTo>
                    <a:pt x="1" y="0"/>
                  </a:move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p:nvPr/>
          </p:nvSpPr>
          <p:spPr>
            <a:xfrm>
              <a:off x="2842800" y="1404175"/>
              <a:ext cx="25" cy="25"/>
            </a:xfrm>
            <a:custGeom>
              <a:rect b="b" l="l" r="r" t="t"/>
              <a:pathLst>
                <a:path extrusionOk="0" fill="none" h="1" w="1">
                  <a:moveTo>
                    <a:pt x="1" y="0"/>
                  </a:moveTo>
                  <a:lnTo>
                    <a:pt x="1" y="0"/>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V1">
  <p:cSld name="CUSTOM_3">
    <p:bg>
      <p:bgPr>
        <a:solidFill>
          <a:schemeClr val="dk2"/>
        </a:solidFill>
      </p:bgPr>
    </p:bg>
    <p:spTree>
      <p:nvGrpSpPr>
        <p:cNvPr id="172" name="Shape 172"/>
        <p:cNvGrpSpPr/>
        <p:nvPr/>
      </p:nvGrpSpPr>
      <p:grpSpPr>
        <a:xfrm>
          <a:off x="0" y="0"/>
          <a:ext cx="0" cy="0"/>
          <a:chOff x="0" y="0"/>
          <a:chExt cx="0" cy="0"/>
        </a:xfrm>
      </p:grpSpPr>
      <p:sp>
        <p:nvSpPr>
          <p:cNvPr id="173" name="Google Shape;173;p20"/>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p:nvPr>
            <p:ph idx="2" type="pic"/>
          </p:nvPr>
        </p:nvSpPr>
        <p:spPr>
          <a:xfrm>
            <a:off x="4250400" y="0"/>
            <a:ext cx="4893600" cy="4803900"/>
          </a:xfrm>
          <a:prstGeom prst="rect">
            <a:avLst/>
          </a:prstGeom>
          <a:noFill/>
          <a:ln>
            <a:noFill/>
          </a:ln>
        </p:spPr>
      </p:sp>
      <p:grpSp>
        <p:nvGrpSpPr>
          <p:cNvPr id="175" name="Google Shape;175;p20"/>
          <p:cNvGrpSpPr/>
          <p:nvPr/>
        </p:nvGrpSpPr>
        <p:grpSpPr>
          <a:xfrm>
            <a:off x="7878498" y="4855735"/>
            <a:ext cx="1083003" cy="236002"/>
            <a:chOff x="5747311" y="4327335"/>
            <a:chExt cx="1083003" cy="236002"/>
          </a:xfrm>
        </p:grpSpPr>
        <p:sp>
          <p:nvSpPr>
            <p:cNvPr id="176" name="Google Shape;176;p20"/>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20"/>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178" name="Google Shape;178;p20"/>
            <p:cNvGrpSpPr/>
            <p:nvPr/>
          </p:nvGrpSpPr>
          <p:grpSpPr>
            <a:xfrm>
              <a:off x="6050046" y="4379332"/>
              <a:ext cx="770318" cy="126856"/>
              <a:chOff x="5767183" y="3119047"/>
              <a:chExt cx="856004" cy="140966"/>
            </a:xfrm>
          </p:grpSpPr>
          <p:sp>
            <p:nvSpPr>
              <p:cNvPr id="179" name="Google Shape;179;p20"/>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0"/>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0"/>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0"/>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0"/>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0"/>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V3">
  <p:cSld name="CUSTOM_4">
    <p:bg>
      <p:bgPr>
        <a:solidFill>
          <a:schemeClr val="dk2"/>
        </a:solidFill>
      </p:bgPr>
    </p:bg>
    <p:spTree>
      <p:nvGrpSpPr>
        <p:cNvPr id="187" name="Shape 187"/>
        <p:cNvGrpSpPr/>
        <p:nvPr/>
      </p:nvGrpSpPr>
      <p:grpSpPr>
        <a:xfrm>
          <a:off x="0" y="0"/>
          <a:ext cx="0" cy="0"/>
          <a:chOff x="0" y="0"/>
          <a:chExt cx="0" cy="0"/>
        </a:xfrm>
      </p:grpSpPr>
      <p:cxnSp>
        <p:nvCxnSpPr>
          <p:cNvPr id="188" name="Google Shape;188;p21"/>
          <p:cNvCxnSpPr/>
          <p:nvPr/>
        </p:nvCxnSpPr>
        <p:spPr>
          <a:xfrm rot="10800000">
            <a:off x="250100" y="50"/>
            <a:ext cx="0" cy="411000"/>
          </a:xfrm>
          <a:prstGeom prst="straightConnector1">
            <a:avLst/>
          </a:prstGeom>
          <a:noFill/>
          <a:ln cap="flat" cmpd="sng" w="28575">
            <a:solidFill>
              <a:schemeClr val="dk1"/>
            </a:solidFill>
            <a:prstDash val="solid"/>
            <a:round/>
            <a:headEnd len="med" w="med" type="none"/>
            <a:tailEnd len="med" w="med" type="none"/>
          </a:ln>
        </p:spPr>
      </p:cxnSp>
      <p:sp>
        <p:nvSpPr>
          <p:cNvPr id="189" name="Google Shape;189;p21"/>
          <p:cNvSpPr txBox="1"/>
          <p:nvPr>
            <p:ph idx="1" type="subTitle"/>
          </p:nvPr>
        </p:nvSpPr>
        <p:spPr>
          <a:xfrm>
            <a:off x="305025" y="113000"/>
            <a:ext cx="8592600" cy="33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Lexend Deca Medium"/>
              <a:buNone/>
              <a:defRPr sz="1400">
                <a:latin typeface="Lexend Deca Medium"/>
                <a:ea typeface="Lexend Deca Medium"/>
                <a:cs typeface="Lexend Deca Medium"/>
                <a:sym typeface="Lexend Deca Medium"/>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sp>
        <p:nvSpPr>
          <p:cNvPr id="190" name="Google Shape;190;p21"/>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 name="Google Shape;191;p21"/>
          <p:cNvGrpSpPr/>
          <p:nvPr/>
        </p:nvGrpSpPr>
        <p:grpSpPr>
          <a:xfrm>
            <a:off x="7878498" y="4855735"/>
            <a:ext cx="1083003" cy="236002"/>
            <a:chOff x="5747311" y="4327335"/>
            <a:chExt cx="1083003" cy="236002"/>
          </a:xfrm>
        </p:grpSpPr>
        <p:sp>
          <p:nvSpPr>
            <p:cNvPr id="192" name="Google Shape;192;p21"/>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 name="Google Shape;193;p21"/>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194" name="Google Shape;194;p21"/>
            <p:cNvGrpSpPr/>
            <p:nvPr/>
          </p:nvGrpSpPr>
          <p:grpSpPr>
            <a:xfrm>
              <a:off x="6050046" y="4379332"/>
              <a:ext cx="770318" cy="126856"/>
              <a:chOff x="5767183" y="3119047"/>
              <a:chExt cx="856004" cy="140966"/>
            </a:xfrm>
          </p:grpSpPr>
          <p:sp>
            <p:nvSpPr>
              <p:cNvPr id="195" name="Google Shape;195;p21"/>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 icons - Sticker Sheet">
  <p:cSld name="CUSTOM_4_1">
    <p:bg>
      <p:bgPr>
        <a:solidFill>
          <a:schemeClr val="dk2"/>
        </a:solidFill>
      </p:bgPr>
    </p:bg>
    <p:spTree>
      <p:nvGrpSpPr>
        <p:cNvPr id="203" name="Shape 203"/>
        <p:cNvGrpSpPr/>
        <p:nvPr/>
      </p:nvGrpSpPr>
      <p:grpSpPr>
        <a:xfrm>
          <a:off x="0" y="0"/>
          <a:ext cx="0" cy="0"/>
          <a:chOff x="0" y="0"/>
          <a:chExt cx="0" cy="0"/>
        </a:xfrm>
      </p:grpSpPr>
      <p:sp>
        <p:nvSpPr>
          <p:cNvPr id="204" name="Google Shape;204;p22"/>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22"/>
          <p:cNvGrpSpPr/>
          <p:nvPr/>
        </p:nvGrpSpPr>
        <p:grpSpPr>
          <a:xfrm>
            <a:off x="7878498" y="4855735"/>
            <a:ext cx="1083003" cy="236002"/>
            <a:chOff x="5747311" y="4327335"/>
            <a:chExt cx="1083003" cy="236002"/>
          </a:xfrm>
        </p:grpSpPr>
        <p:sp>
          <p:nvSpPr>
            <p:cNvPr id="206" name="Google Shape;206;p22"/>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 name="Google Shape;207;p22"/>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208" name="Google Shape;208;p22"/>
            <p:cNvGrpSpPr/>
            <p:nvPr/>
          </p:nvGrpSpPr>
          <p:grpSpPr>
            <a:xfrm>
              <a:off x="6050046" y="4379332"/>
              <a:ext cx="770318" cy="126856"/>
              <a:chOff x="5767183" y="3119047"/>
              <a:chExt cx="856004" cy="140966"/>
            </a:xfrm>
          </p:grpSpPr>
          <p:sp>
            <p:nvSpPr>
              <p:cNvPr id="209" name="Google Shape;209;p22"/>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2"/>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2"/>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2"/>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2"/>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2"/>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2"/>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7" name="Google Shape;217;p22"/>
          <p:cNvSpPr txBox="1"/>
          <p:nvPr/>
        </p:nvSpPr>
        <p:spPr>
          <a:xfrm>
            <a:off x="591750" y="1568165"/>
            <a:ext cx="1409400" cy="18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solidFill>
                  <a:srgbClr val="213343"/>
                </a:solidFill>
                <a:latin typeface="Lexend Deca Light"/>
                <a:ea typeface="Lexend Deca Light"/>
                <a:cs typeface="Lexend Deca Light"/>
                <a:sym typeface="Lexend Deca Light"/>
              </a:rPr>
              <a:t>Website Development</a:t>
            </a:r>
            <a:endParaRPr sz="900">
              <a:solidFill>
                <a:srgbClr val="213343"/>
              </a:solidFill>
              <a:latin typeface="Lexend Deca Light"/>
              <a:ea typeface="Lexend Deca Light"/>
              <a:cs typeface="Lexend Deca Light"/>
              <a:sym typeface="Lexend Deca Light"/>
            </a:endParaRPr>
          </a:p>
        </p:txBody>
      </p:sp>
      <p:sp>
        <p:nvSpPr>
          <p:cNvPr id="218" name="Google Shape;218;p22"/>
          <p:cNvSpPr txBox="1"/>
          <p:nvPr/>
        </p:nvSpPr>
        <p:spPr>
          <a:xfrm>
            <a:off x="2805056" y="1574749"/>
            <a:ext cx="1409400" cy="18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solidFill>
                  <a:srgbClr val="213343"/>
                </a:solidFill>
                <a:latin typeface="Lexend Deca Light"/>
                <a:ea typeface="Lexend Deca Light"/>
                <a:cs typeface="Lexend Deca Light"/>
                <a:sym typeface="Lexend Deca Light"/>
              </a:rPr>
              <a:t>Website Themes</a:t>
            </a:r>
            <a:endParaRPr sz="900">
              <a:solidFill>
                <a:srgbClr val="213343"/>
              </a:solidFill>
              <a:latin typeface="Lexend Deca Light"/>
              <a:ea typeface="Lexend Deca Light"/>
              <a:cs typeface="Lexend Deca Light"/>
              <a:sym typeface="Lexend Deca Light"/>
            </a:endParaRPr>
          </a:p>
        </p:txBody>
      </p:sp>
      <p:sp>
        <p:nvSpPr>
          <p:cNvPr id="219" name="Google Shape;219;p22"/>
          <p:cNvSpPr txBox="1"/>
          <p:nvPr/>
        </p:nvSpPr>
        <p:spPr>
          <a:xfrm>
            <a:off x="4973158" y="1568165"/>
            <a:ext cx="1409400" cy="18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solidFill>
                  <a:srgbClr val="213343"/>
                </a:solidFill>
                <a:latin typeface="Lexend Deca Light"/>
                <a:ea typeface="Lexend Deca Light"/>
                <a:cs typeface="Lexend Deca Light"/>
                <a:sym typeface="Lexend Deca Light"/>
              </a:rPr>
              <a:t>Drag &amp; Drop Editing</a:t>
            </a:r>
            <a:endParaRPr sz="900">
              <a:solidFill>
                <a:srgbClr val="213343"/>
              </a:solidFill>
              <a:latin typeface="Lexend Deca Light"/>
              <a:ea typeface="Lexend Deca Light"/>
              <a:cs typeface="Lexend Deca Light"/>
              <a:sym typeface="Lexend Deca Light"/>
            </a:endParaRPr>
          </a:p>
        </p:txBody>
      </p:sp>
      <p:sp>
        <p:nvSpPr>
          <p:cNvPr id="220" name="Google Shape;220;p22"/>
          <p:cNvSpPr txBox="1"/>
          <p:nvPr/>
        </p:nvSpPr>
        <p:spPr>
          <a:xfrm>
            <a:off x="7141258" y="1568165"/>
            <a:ext cx="1409400" cy="18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solidFill>
                  <a:srgbClr val="213343"/>
                </a:solidFill>
                <a:latin typeface="Lexend Deca Light"/>
                <a:ea typeface="Lexend Deca Light"/>
                <a:cs typeface="Lexend Deca Light"/>
                <a:sym typeface="Lexend Deca Light"/>
              </a:rPr>
              <a:t>Website Security</a:t>
            </a:r>
            <a:endParaRPr sz="900">
              <a:solidFill>
                <a:srgbClr val="213343"/>
              </a:solidFill>
              <a:latin typeface="Lexend Deca Light"/>
              <a:ea typeface="Lexend Deca Light"/>
              <a:cs typeface="Lexend Deca Light"/>
              <a:sym typeface="Lexend Deca Light"/>
            </a:endParaRPr>
          </a:p>
        </p:txBody>
      </p:sp>
      <p:sp>
        <p:nvSpPr>
          <p:cNvPr id="221" name="Google Shape;221;p22"/>
          <p:cNvSpPr txBox="1"/>
          <p:nvPr/>
        </p:nvSpPr>
        <p:spPr>
          <a:xfrm>
            <a:off x="621475" y="2766527"/>
            <a:ext cx="1409400" cy="18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solidFill>
                  <a:srgbClr val="213343"/>
                </a:solidFill>
                <a:latin typeface="Lexend Deca Light"/>
                <a:ea typeface="Lexend Deca Light"/>
                <a:cs typeface="Lexend Deca Light"/>
                <a:sym typeface="Lexend Deca Light"/>
              </a:rPr>
              <a:t>Firewall</a:t>
            </a:r>
            <a:endParaRPr sz="900">
              <a:solidFill>
                <a:srgbClr val="213343"/>
              </a:solidFill>
              <a:latin typeface="Lexend Deca Light"/>
              <a:ea typeface="Lexend Deca Light"/>
              <a:cs typeface="Lexend Deca Light"/>
              <a:sym typeface="Lexend Deca Light"/>
            </a:endParaRPr>
          </a:p>
        </p:txBody>
      </p:sp>
      <p:sp>
        <p:nvSpPr>
          <p:cNvPr id="222" name="Google Shape;222;p22"/>
          <p:cNvSpPr txBox="1"/>
          <p:nvPr/>
        </p:nvSpPr>
        <p:spPr>
          <a:xfrm>
            <a:off x="2761381" y="2773111"/>
            <a:ext cx="1409400" cy="18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solidFill>
                  <a:srgbClr val="213343"/>
                </a:solidFill>
                <a:latin typeface="Lexend Deca Light"/>
                <a:ea typeface="Lexend Deca Light"/>
                <a:cs typeface="Lexend Deca Light"/>
                <a:sym typeface="Lexend Deca Light"/>
              </a:rPr>
              <a:t>24/7 Security</a:t>
            </a:r>
            <a:endParaRPr sz="900">
              <a:solidFill>
                <a:srgbClr val="213343"/>
              </a:solidFill>
              <a:latin typeface="Lexend Deca Light"/>
              <a:ea typeface="Lexend Deca Light"/>
              <a:cs typeface="Lexend Deca Light"/>
              <a:sym typeface="Lexend Deca Light"/>
            </a:endParaRPr>
          </a:p>
        </p:txBody>
      </p:sp>
      <p:sp>
        <p:nvSpPr>
          <p:cNvPr id="223" name="Google Shape;223;p22"/>
          <p:cNvSpPr txBox="1"/>
          <p:nvPr/>
        </p:nvSpPr>
        <p:spPr>
          <a:xfrm>
            <a:off x="4929483" y="2766527"/>
            <a:ext cx="1409400" cy="18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solidFill>
                  <a:srgbClr val="213343"/>
                </a:solidFill>
                <a:latin typeface="Lexend Deca Light"/>
                <a:ea typeface="Lexend Deca Light"/>
                <a:cs typeface="Lexend Deca Light"/>
                <a:sym typeface="Lexend Deca Light"/>
              </a:rPr>
              <a:t>Website Migration</a:t>
            </a:r>
            <a:endParaRPr sz="900">
              <a:solidFill>
                <a:srgbClr val="213343"/>
              </a:solidFill>
              <a:latin typeface="Lexend Deca Light"/>
              <a:ea typeface="Lexend Deca Light"/>
              <a:cs typeface="Lexend Deca Light"/>
              <a:sym typeface="Lexend Deca Light"/>
            </a:endParaRPr>
          </a:p>
        </p:txBody>
      </p:sp>
      <p:sp>
        <p:nvSpPr>
          <p:cNvPr id="224" name="Google Shape;224;p22"/>
          <p:cNvSpPr txBox="1"/>
          <p:nvPr/>
        </p:nvSpPr>
        <p:spPr>
          <a:xfrm>
            <a:off x="7097583" y="2766527"/>
            <a:ext cx="1409400" cy="18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solidFill>
                  <a:srgbClr val="213343"/>
                </a:solidFill>
                <a:latin typeface="Lexend Deca Light"/>
                <a:ea typeface="Lexend Deca Light"/>
                <a:cs typeface="Lexend Deca Light"/>
                <a:sym typeface="Lexend Deca Light"/>
              </a:rPr>
              <a:t>SSL</a:t>
            </a:r>
            <a:endParaRPr sz="900">
              <a:solidFill>
                <a:srgbClr val="213343"/>
              </a:solidFill>
              <a:latin typeface="Lexend Deca Light"/>
              <a:ea typeface="Lexend Deca Light"/>
              <a:cs typeface="Lexend Deca Light"/>
              <a:sym typeface="Lexend Deca Light"/>
            </a:endParaRPr>
          </a:p>
        </p:txBody>
      </p:sp>
      <p:sp>
        <p:nvSpPr>
          <p:cNvPr id="225" name="Google Shape;225;p22"/>
          <p:cNvSpPr txBox="1"/>
          <p:nvPr/>
        </p:nvSpPr>
        <p:spPr>
          <a:xfrm>
            <a:off x="1685175" y="3971915"/>
            <a:ext cx="1409400" cy="18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solidFill>
                  <a:srgbClr val="213343"/>
                </a:solidFill>
                <a:latin typeface="Lexend Deca Light"/>
                <a:ea typeface="Lexend Deca Light"/>
                <a:cs typeface="Lexend Deca Light"/>
                <a:sym typeface="Lexend Deca Light"/>
              </a:rPr>
              <a:t>Threat Detection</a:t>
            </a:r>
            <a:endParaRPr sz="900">
              <a:solidFill>
                <a:srgbClr val="213343"/>
              </a:solidFill>
              <a:latin typeface="Lexend Deca Light"/>
              <a:ea typeface="Lexend Deca Light"/>
              <a:cs typeface="Lexend Deca Light"/>
              <a:sym typeface="Lexend Deca Light"/>
            </a:endParaRPr>
          </a:p>
        </p:txBody>
      </p:sp>
      <p:sp>
        <p:nvSpPr>
          <p:cNvPr id="226" name="Google Shape;226;p22"/>
          <p:cNvSpPr txBox="1"/>
          <p:nvPr/>
        </p:nvSpPr>
        <p:spPr>
          <a:xfrm>
            <a:off x="3867256" y="3978499"/>
            <a:ext cx="1409400" cy="18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solidFill>
                  <a:srgbClr val="213343"/>
                </a:solidFill>
                <a:latin typeface="Lexend Deca Light"/>
                <a:ea typeface="Lexend Deca Light"/>
                <a:cs typeface="Lexend Deca Light"/>
                <a:sym typeface="Lexend Deca Light"/>
              </a:rPr>
              <a:t>Site Performance Monitoring</a:t>
            </a:r>
            <a:endParaRPr sz="900">
              <a:solidFill>
                <a:srgbClr val="213343"/>
              </a:solidFill>
              <a:latin typeface="Lexend Deca Light"/>
              <a:ea typeface="Lexend Deca Light"/>
              <a:cs typeface="Lexend Deca Light"/>
              <a:sym typeface="Lexend Deca Light"/>
            </a:endParaRPr>
          </a:p>
        </p:txBody>
      </p:sp>
      <p:sp>
        <p:nvSpPr>
          <p:cNvPr id="227" name="Google Shape;227;p22"/>
          <p:cNvSpPr txBox="1"/>
          <p:nvPr/>
        </p:nvSpPr>
        <p:spPr>
          <a:xfrm>
            <a:off x="6035358" y="3971915"/>
            <a:ext cx="1409400" cy="18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solidFill>
                  <a:srgbClr val="213343"/>
                </a:solidFill>
                <a:latin typeface="Lexend Deca Light"/>
                <a:ea typeface="Lexend Deca Light"/>
                <a:cs typeface="Lexend Deca Light"/>
                <a:sym typeface="Lexend Deca Light"/>
              </a:rPr>
              <a:t>Code Alert</a:t>
            </a:r>
            <a:endParaRPr sz="900">
              <a:solidFill>
                <a:srgbClr val="213343"/>
              </a:solidFill>
              <a:latin typeface="Lexend Deca Light"/>
              <a:ea typeface="Lexend Deca Light"/>
              <a:cs typeface="Lexend Deca Light"/>
              <a:sym typeface="Lexend Deca Light"/>
            </a:endParaRPr>
          </a:p>
        </p:txBody>
      </p:sp>
      <p:cxnSp>
        <p:nvCxnSpPr>
          <p:cNvPr id="228" name="Google Shape;228;p22"/>
          <p:cNvCxnSpPr/>
          <p:nvPr/>
        </p:nvCxnSpPr>
        <p:spPr>
          <a:xfrm>
            <a:off x="183900" y="1953375"/>
            <a:ext cx="8776200" cy="0"/>
          </a:xfrm>
          <a:prstGeom prst="straightConnector1">
            <a:avLst/>
          </a:prstGeom>
          <a:noFill/>
          <a:ln cap="flat" cmpd="sng" w="19050">
            <a:solidFill>
              <a:srgbClr val="FCEAD7"/>
            </a:solidFill>
            <a:prstDash val="solid"/>
            <a:round/>
            <a:headEnd len="med" w="med" type="none"/>
            <a:tailEnd len="med" w="med" type="none"/>
          </a:ln>
        </p:spPr>
      </p:cxnSp>
      <p:cxnSp>
        <p:nvCxnSpPr>
          <p:cNvPr id="229" name="Google Shape;229;p22"/>
          <p:cNvCxnSpPr/>
          <p:nvPr/>
        </p:nvCxnSpPr>
        <p:spPr>
          <a:xfrm>
            <a:off x="183900" y="3145725"/>
            <a:ext cx="8776200" cy="0"/>
          </a:xfrm>
          <a:prstGeom prst="straightConnector1">
            <a:avLst/>
          </a:prstGeom>
          <a:noFill/>
          <a:ln cap="flat" cmpd="sng" w="19050">
            <a:solidFill>
              <a:srgbClr val="FCEAD7"/>
            </a:solidFill>
            <a:prstDash val="solid"/>
            <a:round/>
            <a:headEnd len="med" w="med" type="none"/>
            <a:tailEnd len="med" w="med" type="none"/>
          </a:ln>
        </p:spPr>
      </p:cxnSp>
      <p:cxnSp>
        <p:nvCxnSpPr>
          <p:cNvPr id="230" name="Google Shape;230;p22"/>
          <p:cNvCxnSpPr/>
          <p:nvPr/>
        </p:nvCxnSpPr>
        <p:spPr>
          <a:xfrm>
            <a:off x="2410125" y="801025"/>
            <a:ext cx="0" cy="1047000"/>
          </a:xfrm>
          <a:prstGeom prst="straightConnector1">
            <a:avLst/>
          </a:prstGeom>
          <a:noFill/>
          <a:ln cap="flat" cmpd="sng" w="19050">
            <a:solidFill>
              <a:srgbClr val="FCEAD7"/>
            </a:solidFill>
            <a:prstDash val="solid"/>
            <a:round/>
            <a:headEnd len="med" w="med" type="none"/>
            <a:tailEnd len="med" w="med" type="none"/>
          </a:ln>
        </p:spPr>
      </p:cxnSp>
      <p:cxnSp>
        <p:nvCxnSpPr>
          <p:cNvPr id="231" name="Google Shape;231;p22"/>
          <p:cNvCxnSpPr/>
          <p:nvPr/>
        </p:nvCxnSpPr>
        <p:spPr>
          <a:xfrm>
            <a:off x="4586200" y="801025"/>
            <a:ext cx="0" cy="1047000"/>
          </a:xfrm>
          <a:prstGeom prst="straightConnector1">
            <a:avLst/>
          </a:prstGeom>
          <a:noFill/>
          <a:ln cap="flat" cmpd="sng" w="19050">
            <a:solidFill>
              <a:srgbClr val="FCEAD7"/>
            </a:solidFill>
            <a:prstDash val="solid"/>
            <a:round/>
            <a:headEnd len="med" w="med" type="none"/>
            <a:tailEnd len="med" w="med" type="none"/>
          </a:ln>
        </p:spPr>
      </p:cxnSp>
      <p:cxnSp>
        <p:nvCxnSpPr>
          <p:cNvPr id="232" name="Google Shape;232;p22"/>
          <p:cNvCxnSpPr/>
          <p:nvPr/>
        </p:nvCxnSpPr>
        <p:spPr>
          <a:xfrm>
            <a:off x="2418100" y="2026050"/>
            <a:ext cx="0" cy="1047000"/>
          </a:xfrm>
          <a:prstGeom prst="straightConnector1">
            <a:avLst/>
          </a:prstGeom>
          <a:noFill/>
          <a:ln cap="flat" cmpd="sng" w="19050">
            <a:solidFill>
              <a:srgbClr val="FCEAD7"/>
            </a:solidFill>
            <a:prstDash val="solid"/>
            <a:round/>
            <a:headEnd len="med" w="med" type="none"/>
            <a:tailEnd len="med" w="med" type="none"/>
          </a:ln>
        </p:spPr>
      </p:cxnSp>
      <p:cxnSp>
        <p:nvCxnSpPr>
          <p:cNvPr id="233" name="Google Shape;233;p22"/>
          <p:cNvCxnSpPr/>
          <p:nvPr/>
        </p:nvCxnSpPr>
        <p:spPr>
          <a:xfrm>
            <a:off x="4586200" y="2026050"/>
            <a:ext cx="0" cy="1047000"/>
          </a:xfrm>
          <a:prstGeom prst="straightConnector1">
            <a:avLst/>
          </a:prstGeom>
          <a:noFill/>
          <a:ln cap="flat" cmpd="sng" w="19050">
            <a:solidFill>
              <a:srgbClr val="FCEAD7"/>
            </a:solidFill>
            <a:prstDash val="solid"/>
            <a:round/>
            <a:headEnd len="med" w="med" type="none"/>
            <a:tailEnd len="med" w="med" type="none"/>
          </a:ln>
        </p:spPr>
      </p:cxnSp>
      <p:cxnSp>
        <p:nvCxnSpPr>
          <p:cNvPr id="234" name="Google Shape;234;p22"/>
          <p:cNvCxnSpPr/>
          <p:nvPr/>
        </p:nvCxnSpPr>
        <p:spPr>
          <a:xfrm>
            <a:off x="6754288" y="801025"/>
            <a:ext cx="0" cy="1047000"/>
          </a:xfrm>
          <a:prstGeom prst="straightConnector1">
            <a:avLst/>
          </a:prstGeom>
          <a:noFill/>
          <a:ln cap="flat" cmpd="sng" w="19050">
            <a:solidFill>
              <a:srgbClr val="FCEAD7"/>
            </a:solidFill>
            <a:prstDash val="solid"/>
            <a:round/>
            <a:headEnd len="med" w="med" type="none"/>
            <a:tailEnd len="med" w="med" type="none"/>
          </a:ln>
        </p:spPr>
      </p:cxnSp>
      <p:cxnSp>
        <p:nvCxnSpPr>
          <p:cNvPr id="235" name="Google Shape;235;p22"/>
          <p:cNvCxnSpPr/>
          <p:nvPr/>
        </p:nvCxnSpPr>
        <p:spPr>
          <a:xfrm>
            <a:off x="6754288" y="2026050"/>
            <a:ext cx="0" cy="1047000"/>
          </a:xfrm>
          <a:prstGeom prst="straightConnector1">
            <a:avLst/>
          </a:prstGeom>
          <a:noFill/>
          <a:ln cap="flat" cmpd="sng" w="19050">
            <a:solidFill>
              <a:srgbClr val="FCEAD7"/>
            </a:solidFill>
            <a:prstDash val="solid"/>
            <a:round/>
            <a:headEnd len="med" w="med" type="none"/>
            <a:tailEnd len="med" w="med" type="none"/>
          </a:ln>
        </p:spPr>
      </p:cxnSp>
      <p:cxnSp>
        <p:nvCxnSpPr>
          <p:cNvPr id="236" name="Google Shape;236;p22"/>
          <p:cNvCxnSpPr/>
          <p:nvPr/>
        </p:nvCxnSpPr>
        <p:spPr>
          <a:xfrm>
            <a:off x="3472138" y="3218400"/>
            <a:ext cx="0" cy="1250400"/>
          </a:xfrm>
          <a:prstGeom prst="straightConnector1">
            <a:avLst/>
          </a:prstGeom>
          <a:noFill/>
          <a:ln cap="flat" cmpd="sng" w="19050">
            <a:solidFill>
              <a:srgbClr val="FCEAD7"/>
            </a:solidFill>
            <a:prstDash val="solid"/>
            <a:round/>
            <a:headEnd len="med" w="med" type="none"/>
            <a:tailEnd len="med" w="med" type="none"/>
          </a:ln>
        </p:spPr>
      </p:cxnSp>
      <p:cxnSp>
        <p:nvCxnSpPr>
          <p:cNvPr id="237" name="Google Shape;237;p22"/>
          <p:cNvCxnSpPr/>
          <p:nvPr/>
        </p:nvCxnSpPr>
        <p:spPr>
          <a:xfrm>
            <a:off x="5677900" y="3218400"/>
            <a:ext cx="0" cy="1250400"/>
          </a:xfrm>
          <a:prstGeom prst="straightConnector1">
            <a:avLst/>
          </a:prstGeom>
          <a:noFill/>
          <a:ln cap="flat" cmpd="sng" w="19050">
            <a:solidFill>
              <a:srgbClr val="FCEAD7"/>
            </a:solidFill>
            <a:prstDash val="solid"/>
            <a:round/>
            <a:headEnd len="med" w="med" type="none"/>
            <a:tailEnd len="med" w="med" type="none"/>
          </a:ln>
        </p:spPr>
      </p:cxnSp>
      <p:cxnSp>
        <p:nvCxnSpPr>
          <p:cNvPr id="238" name="Google Shape;238;p22"/>
          <p:cNvCxnSpPr/>
          <p:nvPr/>
        </p:nvCxnSpPr>
        <p:spPr>
          <a:xfrm rot="10800000">
            <a:off x="250100" y="50"/>
            <a:ext cx="0" cy="411000"/>
          </a:xfrm>
          <a:prstGeom prst="straightConnector1">
            <a:avLst/>
          </a:prstGeom>
          <a:noFill/>
          <a:ln cap="flat" cmpd="sng" w="28575">
            <a:solidFill>
              <a:schemeClr val="dk1"/>
            </a:solidFill>
            <a:prstDash val="solid"/>
            <a:round/>
            <a:headEnd len="med" w="med" type="none"/>
            <a:tailEnd len="med" w="med" type="none"/>
          </a:ln>
        </p:spPr>
      </p:cxnSp>
      <p:sp>
        <p:nvSpPr>
          <p:cNvPr id="239" name="Google Shape;239;p22"/>
          <p:cNvSpPr txBox="1"/>
          <p:nvPr>
            <p:ph idx="1" type="subTitle"/>
          </p:nvPr>
        </p:nvSpPr>
        <p:spPr>
          <a:xfrm>
            <a:off x="305025" y="113000"/>
            <a:ext cx="8592600" cy="33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Lexend Deca Medium"/>
              <a:buNone/>
              <a:defRPr sz="1400">
                <a:latin typeface="Lexend Deca Medium"/>
                <a:ea typeface="Lexend Deca Medium"/>
                <a:cs typeface="Lexend Deca Medium"/>
                <a:sym typeface="Lexend Deca Medium"/>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MS Hub Title">
  <p:cSld name="CUSTOM_5">
    <p:bg>
      <p:bgPr>
        <a:solidFill>
          <a:schemeClr val="dk2"/>
        </a:solidFill>
      </p:bgPr>
    </p:bg>
    <p:spTree>
      <p:nvGrpSpPr>
        <p:cNvPr id="240" name="Shape 240"/>
        <p:cNvGrpSpPr/>
        <p:nvPr/>
      </p:nvGrpSpPr>
      <p:grpSpPr>
        <a:xfrm>
          <a:off x="0" y="0"/>
          <a:ext cx="0" cy="0"/>
          <a:chOff x="0" y="0"/>
          <a:chExt cx="0" cy="0"/>
        </a:xfrm>
      </p:grpSpPr>
      <p:sp>
        <p:nvSpPr>
          <p:cNvPr id="241" name="Google Shape;241;p23"/>
          <p:cNvSpPr/>
          <p:nvPr/>
        </p:nvSpPr>
        <p:spPr>
          <a:xfrm>
            <a:off x="0" y="480422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 name="Google Shape;242;p23"/>
          <p:cNvGrpSpPr/>
          <p:nvPr/>
        </p:nvGrpSpPr>
        <p:grpSpPr>
          <a:xfrm>
            <a:off x="2707881" y="836712"/>
            <a:ext cx="3728230" cy="2174999"/>
            <a:chOff x="5580825" y="569240"/>
            <a:chExt cx="1415963" cy="825991"/>
          </a:xfrm>
        </p:grpSpPr>
        <p:sp>
          <p:nvSpPr>
            <p:cNvPr id="243" name="Google Shape;243;p23"/>
            <p:cNvSpPr/>
            <p:nvPr/>
          </p:nvSpPr>
          <p:spPr>
            <a:xfrm>
              <a:off x="5580825" y="569240"/>
              <a:ext cx="1415963" cy="825991"/>
            </a:xfrm>
            <a:custGeom>
              <a:rect b="b" l="l" r="r" t="t"/>
              <a:pathLst>
                <a:path extrusionOk="0" h="50007" w="85725">
                  <a:moveTo>
                    <a:pt x="0" y="1"/>
                  </a:moveTo>
                  <a:lnTo>
                    <a:pt x="0" y="50007"/>
                  </a:lnTo>
                  <a:lnTo>
                    <a:pt x="85725" y="50007"/>
                  </a:lnTo>
                  <a:lnTo>
                    <a:pt x="85725"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4" name="Google Shape;244;p23"/>
            <p:cNvPicPr preferRelativeResize="0"/>
            <p:nvPr/>
          </p:nvPicPr>
          <p:blipFill>
            <a:blip r:embed="rId2">
              <a:alphaModFix/>
            </a:blip>
            <a:stretch>
              <a:fillRect/>
            </a:stretch>
          </p:blipFill>
          <p:spPr>
            <a:xfrm>
              <a:off x="6018468" y="642986"/>
              <a:ext cx="540687" cy="442489"/>
            </a:xfrm>
            <a:prstGeom prst="rect">
              <a:avLst/>
            </a:prstGeom>
            <a:noFill/>
            <a:ln>
              <a:noFill/>
            </a:ln>
          </p:spPr>
        </p:pic>
        <p:grpSp>
          <p:nvGrpSpPr>
            <p:cNvPr id="245" name="Google Shape;245;p23"/>
            <p:cNvGrpSpPr/>
            <p:nvPr/>
          </p:nvGrpSpPr>
          <p:grpSpPr>
            <a:xfrm>
              <a:off x="5907148" y="1217856"/>
              <a:ext cx="770334" cy="126872"/>
              <a:chOff x="5793394" y="1131441"/>
              <a:chExt cx="856022" cy="140985"/>
            </a:xfrm>
          </p:grpSpPr>
          <p:sp>
            <p:nvSpPr>
              <p:cNvPr id="246" name="Google Shape;246;p23"/>
              <p:cNvSpPr/>
              <p:nvPr/>
            </p:nvSpPr>
            <p:spPr>
              <a:xfrm>
                <a:off x="5793394" y="1137590"/>
                <a:ext cx="113526" cy="134836"/>
              </a:xfrm>
              <a:custGeom>
                <a:rect b="b" l="l" r="r" t="t"/>
                <a:pathLst>
                  <a:path extrusionOk="0" h="7346" w="6185">
                    <a:moveTo>
                      <a:pt x="3595" y="1"/>
                    </a:moveTo>
                    <a:lnTo>
                      <a:pt x="3216" y="23"/>
                    </a:lnTo>
                    <a:lnTo>
                      <a:pt x="2858" y="68"/>
                    </a:lnTo>
                    <a:lnTo>
                      <a:pt x="2501" y="157"/>
                    </a:lnTo>
                    <a:lnTo>
                      <a:pt x="2166" y="291"/>
                    </a:lnTo>
                    <a:lnTo>
                      <a:pt x="1854" y="425"/>
                    </a:lnTo>
                    <a:lnTo>
                      <a:pt x="1564" y="604"/>
                    </a:lnTo>
                    <a:lnTo>
                      <a:pt x="1296" y="827"/>
                    </a:lnTo>
                    <a:lnTo>
                      <a:pt x="1028" y="1050"/>
                    </a:lnTo>
                    <a:lnTo>
                      <a:pt x="805" y="1318"/>
                    </a:lnTo>
                    <a:lnTo>
                      <a:pt x="604" y="1586"/>
                    </a:lnTo>
                    <a:lnTo>
                      <a:pt x="425" y="1898"/>
                    </a:lnTo>
                    <a:lnTo>
                      <a:pt x="269" y="2211"/>
                    </a:lnTo>
                    <a:lnTo>
                      <a:pt x="157" y="2568"/>
                    </a:lnTo>
                    <a:lnTo>
                      <a:pt x="68" y="2903"/>
                    </a:lnTo>
                    <a:lnTo>
                      <a:pt x="1" y="3282"/>
                    </a:lnTo>
                    <a:lnTo>
                      <a:pt x="1" y="3662"/>
                    </a:lnTo>
                    <a:lnTo>
                      <a:pt x="1" y="4064"/>
                    </a:lnTo>
                    <a:lnTo>
                      <a:pt x="68" y="4443"/>
                    </a:lnTo>
                    <a:lnTo>
                      <a:pt x="135" y="4800"/>
                    </a:lnTo>
                    <a:lnTo>
                      <a:pt x="247" y="5135"/>
                    </a:lnTo>
                    <a:lnTo>
                      <a:pt x="403" y="5470"/>
                    </a:lnTo>
                    <a:lnTo>
                      <a:pt x="559" y="5783"/>
                    </a:lnTo>
                    <a:lnTo>
                      <a:pt x="760" y="6051"/>
                    </a:lnTo>
                    <a:lnTo>
                      <a:pt x="983" y="6319"/>
                    </a:lnTo>
                    <a:lnTo>
                      <a:pt x="1229" y="6542"/>
                    </a:lnTo>
                    <a:lnTo>
                      <a:pt x="1497" y="6765"/>
                    </a:lnTo>
                    <a:lnTo>
                      <a:pt x="1787" y="6921"/>
                    </a:lnTo>
                    <a:lnTo>
                      <a:pt x="2099" y="7078"/>
                    </a:lnTo>
                    <a:lnTo>
                      <a:pt x="2434" y="7189"/>
                    </a:lnTo>
                    <a:lnTo>
                      <a:pt x="2769" y="7278"/>
                    </a:lnTo>
                    <a:lnTo>
                      <a:pt x="3126" y="7323"/>
                    </a:lnTo>
                    <a:lnTo>
                      <a:pt x="3506" y="7345"/>
                    </a:lnTo>
                    <a:lnTo>
                      <a:pt x="3774" y="7345"/>
                    </a:lnTo>
                    <a:lnTo>
                      <a:pt x="4019" y="7301"/>
                    </a:lnTo>
                    <a:lnTo>
                      <a:pt x="4265" y="7278"/>
                    </a:lnTo>
                    <a:lnTo>
                      <a:pt x="4510" y="7211"/>
                    </a:lnTo>
                    <a:lnTo>
                      <a:pt x="4756" y="7145"/>
                    </a:lnTo>
                    <a:lnTo>
                      <a:pt x="5002" y="7055"/>
                    </a:lnTo>
                    <a:lnTo>
                      <a:pt x="5225" y="6966"/>
                    </a:lnTo>
                    <a:lnTo>
                      <a:pt x="5426" y="6854"/>
                    </a:lnTo>
                    <a:lnTo>
                      <a:pt x="5627" y="6743"/>
                    </a:lnTo>
                    <a:lnTo>
                      <a:pt x="5805" y="6631"/>
                    </a:lnTo>
                    <a:lnTo>
                      <a:pt x="5962" y="6497"/>
                    </a:lnTo>
                    <a:lnTo>
                      <a:pt x="6095" y="6363"/>
                    </a:lnTo>
                    <a:lnTo>
                      <a:pt x="5426" y="5314"/>
                    </a:lnTo>
                    <a:lnTo>
                      <a:pt x="5202" y="5515"/>
                    </a:lnTo>
                    <a:lnTo>
                      <a:pt x="4935" y="5693"/>
                    </a:lnTo>
                    <a:lnTo>
                      <a:pt x="4644" y="5850"/>
                    </a:lnTo>
                    <a:lnTo>
                      <a:pt x="4354" y="5961"/>
                    </a:lnTo>
                    <a:lnTo>
                      <a:pt x="4019" y="6028"/>
                    </a:lnTo>
                    <a:lnTo>
                      <a:pt x="3707" y="6051"/>
                    </a:lnTo>
                    <a:lnTo>
                      <a:pt x="3439" y="6051"/>
                    </a:lnTo>
                    <a:lnTo>
                      <a:pt x="3193" y="6006"/>
                    </a:lnTo>
                    <a:lnTo>
                      <a:pt x="2970" y="5961"/>
                    </a:lnTo>
                    <a:lnTo>
                      <a:pt x="2747" y="5894"/>
                    </a:lnTo>
                    <a:lnTo>
                      <a:pt x="2524" y="5805"/>
                    </a:lnTo>
                    <a:lnTo>
                      <a:pt x="2345" y="5693"/>
                    </a:lnTo>
                    <a:lnTo>
                      <a:pt x="2166" y="5559"/>
                    </a:lnTo>
                    <a:lnTo>
                      <a:pt x="1988" y="5403"/>
                    </a:lnTo>
                    <a:lnTo>
                      <a:pt x="1854" y="5247"/>
                    </a:lnTo>
                    <a:lnTo>
                      <a:pt x="1720" y="5046"/>
                    </a:lnTo>
                    <a:lnTo>
                      <a:pt x="1608" y="4867"/>
                    </a:lnTo>
                    <a:lnTo>
                      <a:pt x="1519" y="4644"/>
                    </a:lnTo>
                    <a:lnTo>
                      <a:pt x="1452" y="4421"/>
                    </a:lnTo>
                    <a:lnTo>
                      <a:pt x="1385" y="4175"/>
                    </a:lnTo>
                    <a:lnTo>
                      <a:pt x="1363" y="3930"/>
                    </a:lnTo>
                    <a:lnTo>
                      <a:pt x="1340" y="3662"/>
                    </a:lnTo>
                    <a:lnTo>
                      <a:pt x="1363" y="3416"/>
                    </a:lnTo>
                    <a:lnTo>
                      <a:pt x="1385" y="3171"/>
                    </a:lnTo>
                    <a:lnTo>
                      <a:pt x="1452" y="2925"/>
                    </a:lnTo>
                    <a:lnTo>
                      <a:pt x="1519" y="2702"/>
                    </a:lnTo>
                    <a:lnTo>
                      <a:pt x="1608" y="2501"/>
                    </a:lnTo>
                    <a:lnTo>
                      <a:pt x="1720" y="2300"/>
                    </a:lnTo>
                    <a:lnTo>
                      <a:pt x="1854" y="2122"/>
                    </a:lnTo>
                    <a:lnTo>
                      <a:pt x="1988" y="1943"/>
                    </a:lnTo>
                    <a:lnTo>
                      <a:pt x="2166" y="1809"/>
                    </a:lnTo>
                    <a:lnTo>
                      <a:pt x="2323" y="1675"/>
                    </a:lnTo>
                    <a:lnTo>
                      <a:pt x="2524" y="1563"/>
                    </a:lnTo>
                    <a:lnTo>
                      <a:pt x="2702" y="1474"/>
                    </a:lnTo>
                    <a:lnTo>
                      <a:pt x="2925" y="1385"/>
                    </a:lnTo>
                    <a:lnTo>
                      <a:pt x="3149" y="1340"/>
                    </a:lnTo>
                    <a:lnTo>
                      <a:pt x="3372" y="1296"/>
                    </a:lnTo>
                    <a:lnTo>
                      <a:pt x="3595" y="1296"/>
                    </a:lnTo>
                    <a:lnTo>
                      <a:pt x="3908" y="1318"/>
                    </a:lnTo>
                    <a:lnTo>
                      <a:pt x="4220" y="1385"/>
                    </a:lnTo>
                    <a:lnTo>
                      <a:pt x="4510" y="1496"/>
                    </a:lnTo>
                    <a:lnTo>
                      <a:pt x="4801" y="1675"/>
                    </a:lnTo>
                    <a:lnTo>
                      <a:pt x="5069" y="1876"/>
                    </a:lnTo>
                    <a:lnTo>
                      <a:pt x="5336" y="2144"/>
                    </a:lnTo>
                    <a:lnTo>
                      <a:pt x="6185" y="1206"/>
                    </a:lnTo>
                    <a:lnTo>
                      <a:pt x="6051" y="1028"/>
                    </a:lnTo>
                    <a:lnTo>
                      <a:pt x="5872" y="871"/>
                    </a:lnTo>
                    <a:lnTo>
                      <a:pt x="5694" y="715"/>
                    </a:lnTo>
                    <a:lnTo>
                      <a:pt x="5493" y="581"/>
                    </a:lnTo>
                    <a:lnTo>
                      <a:pt x="5292" y="447"/>
                    </a:lnTo>
                    <a:lnTo>
                      <a:pt x="5069" y="336"/>
                    </a:lnTo>
                    <a:lnTo>
                      <a:pt x="4845" y="246"/>
                    </a:lnTo>
                    <a:lnTo>
                      <a:pt x="4600" y="157"/>
                    </a:lnTo>
                    <a:lnTo>
                      <a:pt x="4354" y="90"/>
                    </a:lnTo>
                    <a:lnTo>
                      <a:pt x="4109" y="45"/>
                    </a:lnTo>
                    <a:lnTo>
                      <a:pt x="3863" y="23"/>
                    </a:lnTo>
                    <a:lnTo>
                      <a:pt x="3595" y="1"/>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a:off x="5930268" y="1139242"/>
                <a:ext cx="127861" cy="131128"/>
              </a:xfrm>
              <a:custGeom>
                <a:rect b="b" l="l" r="r" t="t"/>
                <a:pathLst>
                  <a:path extrusionOk="0" h="7144" w="6966">
                    <a:moveTo>
                      <a:pt x="0" y="0"/>
                    </a:moveTo>
                    <a:lnTo>
                      <a:pt x="0" y="7144"/>
                    </a:lnTo>
                    <a:lnTo>
                      <a:pt x="1317" y="7144"/>
                    </a:lnTo>
                    <a:lnTo>
                      <a:pt x="1317" y="4465"/>
                    </a:lnTo>
                    <a:lnTo>
                      <a:pt x="1317" y="3550"/>
                    </a:lnTo>
                    <a:lnTo>
                      <a:pt x="1273" y="2746"/>
                    </a:lnTo>
                    <a:lnTo>
                      <a:pt x="1228" y="2232"/>
                    </a:lnTo>
                    <a:lnTo>
                      <a:pt x="3126" y="5202"/>
                    </a:lnTo>
                    <a:lnTo>
                      <a:pt x="3795" y="5202"/>
                    </a:lnTo>
                    <a:lnTo>
                      <a:pt x="5738" y="2210"/>
                    </a:lnTo>
                    <a:lnTo>
                      <a:pt x="5693" y="2813"/>
                    </a:lnTo>
                    <a:lnTo>
                      <a:pt x="5648" y="3594"/>
                    </a:lnTo>
                    <a:lnTo>
                      <a:pt x="5648" y="4465"/>
                    </a:lnTo>
                    <a:lnTo>
                      <a:pt x="5648" y="7144"/>
                    </a:lnTo>
                    <a:lnTo>
                      <a:pt x="6965" y="7144"/>
                    </a:lnTo>
                    <a:lnTo>
                      <a:pt x="6965" y="0"/>
                    </a:lnTo>
                    <a:lnTo>
                      <a:pt x="5760" y="0"/>
                    </a:lnTo>
                    <a:lnTo>
                      <a:pt x="3505" y="3639"/>
                    </a:lnTo>
                    <a:lnTo>
                      <a:pt x="1250"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p:nvPr/>
            </p:nvSpPr>
            <p:spPr>
              <a:xfrm>
                <a:off x="6082687" y="1137186"/>
                <a:ext cx="101228" cy="135240"/>
              </a:xfrm>
              <a:custGeom>
                <a:rect b="b" l="l" r="r" t="t"/>
                <a:pathLst>
                  <a:path extrusionOk="0" h="7368" w="5515">
                    <a:moveTo>
                      <a:pt x="2657" y="0"/>
                    </a:moveTo>
                    <a:lnTo>
                      <a:pt x="2412" y="45"/>
                    </a:lnTo>
                    <a:lnTo>
                      <a:pt x="2166" y="90"/>
                    </a:lnTo>
                    <a:lnTo>
                      <a:pt x="1921" y="157"/>
                    </a:lnTo>
                    <a:lnTo>
                      <a:pt x="1697" y="224"/>
                    </a:lnTo>
                    <a:lnTo>
                      <a:pt x="1497" y="335"/>
                    </a:lnTo>
                    <a:lnTo>
                      <a:pt x="1296" y="447"/>
                    </a:lnTo>
                    <a:lnTo>
                      <a:pt x="1117" y="581"/>
                    </a:lnTo>
                    <a:lnTo>
                      <a:pt x="961" y="715"/>
                    </a:lnTo>
                    <a:lnTo>
                      <a:pt x="805" y="871"/>
                    </a:lnTo>
                    <a:lnTo>
                      <a:pt x="693" y="1050"/>
                    </a:lnTo>
                    <a:lnTo>
                      <a:pt x="581" y="1228"/>
                    </a:lnTo>
                    <a:lnTo>
                      <a:pt x="492" y="1429"/>
                    </a:lnTo>
                    <a:lnTo>
                      <a:pt x="425" y="1630"/>
                    </a:lnTo>
                    <a:lnTo>
                      <a:pt x="380" y="1831"/>
                    </a:lnTo>
                    <a:lnTo>
                      <a:pt x="380" y="2054"/>
                    </a:lnTo>
                    <a:lnTo>
                      <a:pt x="380" y="2278"/>
                    </a:lnTo>
                    <a:lnTo>
                      <a:pt x="403" y="2478"/>
                    </a:lnTo>
                    <a:lnTo>
                      <a:pt x="447" y="2679"/>
                    </a:lnTo>
                    <a:lnTo>
                      <a:pt x="514" y="2858"/>
                    </a:lnTo>
                    <a:lnTo>
                      <a:pt x="581" y="3037"/>
                    </a:lnTo>
                    <a:lnTo>
                      <a:pt x="671" y="3193"/>
                    </a:lnTo>
                    <a:lnTo>
                      <a:pt x="805" y="3349"/>
                    </a:lnTo>
                    <a:lnTo>
                      <a:pt x="916" y="3483"/>
                    </a:lnTo>
                    <a:lnTo>
                      <a:pt x="1072" y="3617"/>
                    </a:lnTo>
                    <a:lnTo>
                      <a:pt x="1251" y="3751"/>
                    </a:lnTo>
                    <a:lnTo>
                      <a:pt x="1430" y="3863"/>
                    </a:lnTo>
                    <a:lnTo>
                      <a:pt x="1631" y="3952"/>
                    </a:lnTo>
                    <a:lnTo>
                      <a:pt x="1854" y="4041"/>
                    </a:lnTo>
                    <a:lnTo>
                      <a:pt x="2077" y="4130"/>
                    </a:lnTo>
                    <a:lnTo>
                      <a:pt x="2345" y="4197"/>
                    </a:lnTo>
                    <a:lnTo>
                      <a:pt x="2613" y="4264"/>
                    </a:lnTo>
                    <a:lnTo>
                      <a:pt x="3149" y="4398"/>
                    </a:lnTo>
                    <a:lnTo>
                      <a:pt x="3394" y="4465"/>
                    </a:lnTo>
                    <a:lnTo>
                      <a:pt x="3595" y="4577"/>
                    </a:lnTo>
                    <a:lnTo>
                      <a:pt x="3774" y="4666"/>
                    </a:lnTo>
                    <a:lnTo>
                      <a:pt x="3908" y="4778"/>
                    </a:lnTo>
                    <a:lnTo>
                      <a:pt x="4042" y="4912"/>
                    </a:lnTo>
                    <a:lnTo>
                      <a:pt x="4108" y="5046"/>
                    </a:lnTo>
                    <a:lnTo>
                      <a:pt x="4175" y="5202"/>
                    </a:lnTo>
                    <a:lnTo>
                      <a:pt x="4175" y="5381"/>
                    </a:lnTo>
                    <a:lnTo>
                      <a:pt x="4175" y="5492"/>
                    </a:lnTo>
                    <a:lnTo>
                      <a:pt x="4131" y="5604"/>
                    </a:lnTo>
                    <a:lnTo>
                      <a:pt x="4086" y="5715"/>
                    </a:lnTo>
                    <a:lnTo>
                      <a:pt x="4019" y="5805"/>
                    </a:lnTo>
                    <a:lnTo>
                      <a:pt x="3930" y="5894"/>
                    </a:lnTo>
                    <a:lnTo>
                      <a:pt x="3818" y="5983"/>
                    </a:lnTo>
                    <a:lnTo>
                      <a:pt x="3707" y="6050"/>
                    </a:lnTo>
                    <a:lnTo>
                      <a:pt x="3573" y="6095"/>
                    </a:lnTo>
                    <a:lnTo>
                      <a:pt x="3416" y="6162"/>
                    </a:lnTo>
                    <a:lnTo>
                      <a:pt x="3260" y="6184"/>
                    </a:lnTo>
                    <a:lnTo>
                      <a:pt x="3104" y="6207"/>
                    </a:lnTo>
                    <a:lnTo>
                      <a:pt x="2948" y="6207"/>
                    </a:lnTo>
                    <a:lnTo>
                      <a:pt x="2635" y="6184"/>
                    </a:lnTo>
                    <a:lnTo>
                      <a:pt x="2367" y="6140"/>
                    </a:lnTo>
                    <a:lnTo>
                      <a:pt x="2099" y="6073"/>
                    </a:lnTo>
                    <a:lnTo>
                      <a:pt x="1854" y="5939"/>
                    </a:lnTo>
                    <a:lnTo>
                      <a:pt x="1608" y="5782"/>
                    </a:lnTo>
                    <a:lnTo>
                      <a:pt x="1363" y="5581"/>
                    </a:lnTo>
                    <a:lnTo>
                      <a:pt x="1117" y="5314"/>
                    </a:lnTo>
                    <a:lnTo>
                      <a:pt x="871" y="4979"/>
                    </a:lnTo>
                    <a:lnTo>
                      <a:pt x="1" y="5961"/>
                    </a:lnTo>
                    <a:lnTo>
                      <a:pt x="179" y="6184"/>
                    </a:lnTo>
                    <a:lnTo>
                      <a:pt x="358" y="6385"/>
                    </a:lnTo>
                    <a:lnTo>
                      <a:pt x="559" y="6564"/>
                    </a:lnTo>
                    <a:lnTo>
                      <a:pt x="760" y="6742"/>
                    </a:lnTo>
                    <a:lnTo>
                      <a:pt x="961" y="6876"/>
                    </a:lnTo>
                    <a:lnTo>
                      <a:pt x="1206" y="7010"/>
                    </a:lnTo>
                    <a:lnTo>
                      <a:pt x="1430" y="7122"/>
                    </a:lnTo>
                    <a:lnTo>
                      <a:pt x="1697" y="7211"/>
                    </a:lnTo>
                    <a:lnTo>
                      <a:pt x="1965" y="7278"/>
                    </a:lnTo>
                    <a:lnTo>
                      <a:pt x="2233" y="7323"/>
                    </a:lnTo>
                    <a:lnTo>
                      <a:pt x="2523" y="7345"/>
                    </a:lnTo>
                    <a:lnTo>
                      <a:pt x="2836" y="7367"/>
                    </a:lnTo>
                    <a:lnTo>
                      <a:pt x="3216" y="7345"/>
                    </a:lnTo>
                    <a:lnTo>
                      <a:pt x="3595" y="7300"/>
                    </a:lnTo>
                    <a:lnTo>
                      <a:pt x="3930" y="7211"/>
                    </a:lnTo>
                    <a:lnTo>
                      <a:pt x="4242" y="7100"/>
                    </a:lnTo>
                    <a:lnTo>
                      <a:pt x="4533" y="6943"/>
                    </a:lnTo>
                    <a:lnTo>
                      <a:pt x="4778" y="6765"/>
                    </a:lnTo>
                    <a:lnTo>
                      <a:pt x="5001" y="6564"/>
                    </a:lnTo>
                    <a:lnTo>
                      <a:pt x="5180" y="6318"/>
                    </a:lnTo>
                    <a:lnTo>
                      <a:pt x="5314" y="6050"/>
                    </a:lnTo>
                    <a:lnTo>
                      <a:pt x="5426" y="5760"/>
                    </a:lnTo>
                    <a:lnTo>
                      <a:pt x="5493" y="5448"/>
                    </a:lnTo>
                    <a:lnTo>
                      <a:pt x="5515" y="5113"/>
                    </a:lnTo>
                    <a:lnTo>
                      <a:pt x="5493" y="4912"/>
                    </a:lnTo>
                    <a:lnTo>
                      <a:pt x="5470" y="4711"/>
                    </a:lnTo>
                    <a:lnTo>
                      <a:pt x="5426" y="4532"/>
                    </a:lnTo>
                    <a:lnTo>
                      <a:pt x="5336" y="4376"/>
                    </a:lnTo>
                    <a:lnTo>
                      <a:pt x="5247" y="4197"/>
                    </a:lnTo>
                    <a:lnTo>
                      <a:pt x="5135" y="4063"/>
                    </a:lnTo>
                    <a:lnTo>
                      <a:pt x="5024" y="3907"/>
                    </a:lnTo>
                    <a:lnTo>
                      <a:pt x="4868" y="3773"/>
                    </a:lnTo>
                    <a:lnTo>
                      <a:pt x="4689" y="3662"/>
                    </a:lnTo>
                    <a:lnTo>
                      <a:pt x="4510" y="3528"/>
                    </a:lnTo>
                    <a:lnTo>
                      <a:pt x="4309" y="3416"/>
                    </a:lnTo>
                    <a:lnTo>
                      <a:pt x="4108" y="3327"/>
                    </a:lnTo>
                    <a:lnTo>
                      <a:pt x="3863" y="3237"/>
                    </a:lnTo>
                    <a:lnTo>
                      <a:pt x="3617" y="3148"/>
                    </a:lnTo>
                    <a:lnTo>
                      <a:pt x="3082" y="3037"/>
                    </a:lnTo>
                    <a:lnTo>
                      <a:pt x="2769" y="2947"/>
                    </a:lnTo>
                    <a:lnTo>
                      <a:pt x="2479" y="2858"/>
                    </a:lnTo>
                    <a:lnTo>
                      <a:pt x="2256" y="2769"/>
                    </a:lnTo>
                    <a:lnTo>
                      <a:pt x="2055" y="2657"/>
                    </a:lnTo>
                    <a:lnTo>
                      <a:pt x="1898" y="2523"/>
                    </a:lnTo>
                    <a:lnTo>
                      <a:pt x="1787" y="2367"/>
                    </a:lnTo>
                    <a:lnTo>
                      <a:pt x="1720" y="2188"/>
                    </a:lnTo>
                    <a:lnTo>
                      <a:pt x="1697" y="2010"/>
                    </a:lnTo>
                    <a:lnTo>
                      <a:pt x="1720" y="1876"/>
                    </a:lnTo>
                    <a:lnTo>
                      <a:pt x="1742" y="1764"/>
                    </a:lnTo>
                    <a:lnTo>
                      <a:pt x="1787" y="1652"/>
                    </a:lnTo>
                    <a:lnTo>
                      <a:pt x="1854" y="1563"/>
                    </a:lnTo>
                    <a:lnTo>
                      <a:pt x="1943" y="1474"/>
                    </a:lnTo>
                    <a:lnTo>
                      <a:pt x="2032" y="1385"/>
                    </a:lnTo>
                    <a:lnTo>
                      <a:pt x="2144" y="1318"/>
                    </a:lnTo>
                    <a:lnTo>
                      <a:pt x="2278" y="1251"/>
                    </a:lnTo>
                    <a:lnTo>
                      <a:pt x="2412" y="1206"/>
                    </a:lnTo>
                    <a:lnTo>
                      <a:pt x="2568" y="1184"/>
                    </a:lnTo>
                    <a:lnTo>
                      <a:pt x="2747" y="1161"/>
                    </a:lnTo>
                    <a:lnTo>
                      <a:pt x="3082" y="1161"/>
                    </a:lnTo>
                    <a:lnTo>
                      <a:pt x="3238" y="1184"/>
                    </a:lnTo>
                    <a:lnTo>
                      <a:pt x="3394" y="1228"/>
                    </a:lnTo>
                    <a:lnTo>
                      <a:pt x="3550" y="1273"/>
                    </a:lnTo>
                    <a:lnTo>
                      <a:pt x="3684" y="1318"/>
                    </a:lnTo>
                    <a:lnTo>
                      <a:pt x="3818" y="1407"/>
                    </a:lnTo>
                    <a:lnTo>
                      <a:pt x="4086" y="1585"/>
                    </a:lnTo>
                    <a:lnTo>
                      <a:pt x="4220" y="1697"/>
                    </a:lnTo>
                    <a:lnTo>
                      <a:pt x="4332" y="1809"/>
                    </a:lnTo>
                    <a:lnTo>
                      <a:pt x="4555" y="2099"/>
                    </a:lnTo>
                    <a:lnTo>
                      <a:pt x="5426" y="1251"/>
                    </a:lnTo>
                    <a:lnTo>
                      <a:pt x="5292" y="1050"/>
                    </a:lnTo>
                    <a:lnTo>
                      <a:pt x="5158" y="871"/>
                    </a:lnTo>
                    <a:lnTo>
                      <a:pt x="5001" y="715"/>
                    </a:lnTo>
                    <a:lnTo>
                      <a:pt x="4823" y="559"/>
                    </a:lnTo>
                    <a:lnTo>
                      <a:pt x="4644" y="425"/>
                    </a:lnTo>
                    <a:lnTo>
                      <a:pt x="4443" y="313"/>
                    </a:lnTo>
                    <a:lnTo>
                      <a:pt x="4220" y="224"/>
                    </a:lnTo>
                    <a:lnTo>
                      <a:pt x="3997" y="134"/>
                    </a:lnTo>
                    <a:lnTo>
                      <a:pt x="3751" y="67"/>
                    </a:lnTo>
                    <a:lnTo>
                      <a:pt x="3483" y="23"/>
                    </a:lnTo>
                    <a:lnTo>
                      <a:pt x="3216"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3"/>
              <p:cNvSpPr/>
              <p:nvPr/>
            </p:nvSpPr>
            <p:spPr>
              <a:xfrm>
                <a:off x="6265852" y="1139242"/>
                <a:ext cx="108203" cy="131128"/>
              </a:xfrm>
              <a:custGeom>
                <a:rect b="b" l="l" r="r" t="t"/>
                <a:pathLst>
                  <a:path extrusionOk="0" h="7144" w="5895">
                    <a:moveTo>
                      <a:pt x="1" y="0"/>
                    </a:moveTo>
                    <a:lnTo>
                      <a:pt x="1" y="7144"/>
                    </a:lnTo>
                    <a:lnTo>
                      <a:pt x="1318" y="7144"/>
                    </a:lnTo>
                    <a:lnTo>
                      <a:pt x="1318" y="4219"/>
                    </a:lnTo>
                    <a:lnTo>
                      <a:pt x="4577" y="4219"/>
                    </a:lnTo>
                    <a:lnTo>
                      <a:pt x="4577" y="7144"/>
                    </a:lnTo>
                    <a:lnTo>
                      <a:pt x="5894" y="7144"/>
                    </a:lnTo>
                    <a:lnTo>
                      <a:pt x="5894" y="0"/>
                    </a:lnTo>
                    <a:lnTo>
                      <a:pt x="4577" y="0"/>
                    </a:lnTo>
                    <a:lnTo>
                      <a:pt x="4577" y="2969"/>
                    </a:lnTo>
                    <a:lnTo>
                      <a:pt x="1318" y="2969"/>
                    </a:lnTo>
                    <a:lnTo>
                      <a:pt x="1318"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a:off x="6405166" y="1171602"/>
                <a:ext cx="88948" cy="100824"/>
              </a:xfrm>
              <a:custGeom>
                <a:rect b="b" l="l" r="r" t="t"/>
                <a:pathLst>
                  <a:path extrusionOk="0" h="5493" w="4846">
                    <a:moveTo>
                      <a:pt x="1" y="1"/>
                    </a:moveTo>
                    <a:lnTo>
                      <a:pt x="1" y="3327"/>
                    </a:lnTo>
                    <a:lnTo>
                      <a:pt x="1" y="3662"/>
                    </a:lnTo>
                    <a:lnTo>
                      <a:pt x="46" y="3952"/>
                    </a:lnTo>
                    <a:lnTo>
                      <a:pt x="113" y="4220"/>
                    </a:lnTo>
                    <a:lnTo>
                      <a:pt x="224" y="4488"/>
                    </a:lnTo>
                    <a:lnTo>
                      <a:pt x="336" y="4711"/>
                    </a:lnTo>
                    <a:lnTo>
                      <a:pt x="492" y="4912"/>
                    </a:lnTo>
                    <a:lnTo>
                      <a:pt x="671" y="5091"/>
                    </a:lnTo>
                    <a:lnTo>
                      <a:pt x="872" y="5225"/>
                    </a:lnTo>
                    <a:lnTo>
                      <a:pt x="1095" y="5336"/>
                    </a:lnTo>
                    <a:lnTo>
                      <a:pt x="1340" y="5425"/>
                    </a:lnTo>
                    <a:lnTo>
                      <a:pt x="1608" y="5470"/>
                    </a:lnTo>
                    <a:lnTo>
                      <a:pt x="1876" y="5492"/>
                    </a:lnTo>
                    <a:lnTo>
                      <a:pt x="2099" y="5470"/>
                    </a:lnTo>
                    <a:lnTo>
                      <a:pt x="2323" y="5448"/>
                    </a:lnTo>
                    <a:lnTo>
                      <a:pt x="2524" y="5381"/>
                    </a:lnTo>
                    <a:lnTo>
                      <a:pt x="2725" y="5314"/>
                    </a:lnTo>
                    <a:lnTo>
                      <a:pt x="2925" y="5225"/>
                    </a:lnTo>
                    <a:lnTo>
                      <a:pt x="3104" y="5091"/>
                    </a:lnTo>
                    <a:lnTo>
                      <a:pt x="3260" y="4979"/>
                    </a:lnTo>
                    <a:lnTo>
                      <a:pt x="3417" y="4823"/>
                    </a:lnTo>
                    <a:lnTo>
                      <a:pt x="3618" y="4599"/>
                    </a:lnTo>
                    <a:lnTo>
                      <a:pt x="3618" y="5381"/>
                    </a:lnTo>
                    <a:lnTo>
                      <a:pt x="4845" y="5381"/>
                    </a:lnTo>
                    <a:lnTo>
                      <a:pt x="4845" y="1"/>
                    </a:lnTo>
                    <a:lnTo>
                      <a:pt x="3595" y="1"/>
                    </a:lnTo>
                    <a:lnTo>
                      <a:pt x="3595" y="3238"/>
                    </a:lnTo>
                    <a:lnTo>
                      <a:pt x="3573" y="3483"/>
                    </a:lnTo>
                    <a:lnTo>
                      <a:pt x="3506" y="3706"/>
                    </a:lnTo>
                    <a:lnTo>
                      <a:pt x="3394" y="3907"/>
                    </a:lnTo>
                    <a:lnTo>
                      <a:pt x="3238" y="4086"/>
                    </a:lnTo>
                    <a:lnTo>
                      <a:pt x="3082" y="4220"/>
                    </a:lnTo>
                    <a:lnTo>
                      <a:pt x="2858" y="4332"/>
                    </a:lnTo>
                    <a:lnTo>
                      <a:pt x="2635" y="4399"/>
                    </a:lnTo>
                    <a:lnTo>
                      <a:pt x="2390" y="4421"/>
                    </a:lnTo>
                    <a:lnTo>
                      <a:pt x="2211" y="4399"/>
                    </a:lnTo>
                    <a:lnTo>
                      <a:pt x="2055" y="4376"/>
                    </a:lnTo>
                    <a:lnTo>
                      <a:pt x="1899" y="4332"/>
                    </a:lnTo>
                    <a:lnTo>
                      <a:pt x="1765" y="4265"/>
                    </a:lnTo>
                    <a:lnTo>
                      <a:pt x="1653" y="4175"/>
                    </a:lnTo>
                    <a:lnTo>
                      <a:pt x="1541" y="4064"/>
                    </a:lnTo>
                    <a:lnTo>
                      <a:pt x="1452" y="3930"/>
                    </a:lnTo>
                    <a:lnTo>
                      <a:pt x="1385" y="3796"/>
                    </a:lnTo>
                    <a:lnTo>
                      <a:pt x="1318" y="3640"/>
                    </a:lnTo>
                    <a:lnTo>
                      <a:pt x="1273" y="3461"/>
                    </a:lnTo>
                    <a:lnTo>
                      <a:pt x="1251" y="3260"/>
                    </a:lnTo>
                    <a:lnTo>
                      <a:pt x="1251" y="3059"/>
                    </a:lnTo>
                    <a:lnTo>
                      <a:pt x="1251" y="1"/>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a:off x="6521133" y="1131863"/>
                <a:ext cx="99190" cy="140563"/>
              </a:xfrm>
              <a:custGeom>
                <a:rect b="b" l="l" r="r" t="t"/>
                <a:pathLst>
                  <a:path extrusionOk="0" h="7658" w="5404">
                    <a:moveTo>
                      <a:pt x="2702" y="3170"/>
                    </a:moveTo>
                    <a:lnTo>
                      <a:pt x="2925" y="3193"/>
                    </a:lnTo>
                    <a:lnTo>
                      <a:pt x="3126" y="3237"/>
                    </a:lnTo>
                    <a:lnTo>
                      <a:pt x="3305" y="3304"/>
                    </a:lnTo>
                    <a:lnTo>
                      <a:pt x="3483" y="3394"/>
                    </a:lnTo>
                    <a:lnTo>
                      <a:pt x="3640" y="3505"/>
                    </a:lnTo>
                    <a:lnTo>
                      <a:pt x="3774" y="3639"/>
                    </a:lnTo>
                    <a:lnTo>
                      <a:pt x="3907" y="3795"/>
                    </a:lnTo>
                    <a:lnTo>
                      <a:pt x="3997" y="3974"/>
                    </a:lnTo>
                    <a:lnTo>
                      <a:pt x="4086" y="4175"/>
                    </a:lnTo>
                    <a:lnTo>
                      <a:pt x="4153" y="4376"/>
                    </a:lnTo>
                    <a:lnTo>
                      <a:pt x="4175" y="4599"/>
                    </a:lnTo>
                    <a:lnTo>
                      <a:pt x="4198" y="4845"/>
                    </a:lnTo>
                    <a:lnTo>
                      <a:pt x="4175" y="5090"/>
                    </a:lnTo>
                    <a:lnTo>
                      <a:pt x="4153" y="5313"/>
                    </a:lnTo>
                    <a:lnTo>
                      <a:pt x="4086" y="5537"/>
                    </a:lnTo>
                    <a:lnTo>
                      <a:pt x="3997" y="5738"/>
                    </a:lnTo>
                    <a:lnTo>
                      <a:pt x="3907" y="5916"/>
                    </a:lnTo>
                    <a:lnTo>
                      <a:pt x="3774" y="6072"/>
                    </a:lnTo>
                    <a:lnTo>
                      <a:pt x="3640" y="6206"/>
                    </a:lnTo>
                    <a:lnTo>
                      <a:pt x="3461" y="6340"/>
                    </a:lnTo>
                    <a:lnTo>
                      <a:pt x="3305" y="6430"/>
                    </a:lnTo>
                    <a:lnTo>
                      <a:pt x="3104" y="6497"/>
                    </a:lnTo>
                    <a:lnTo>
                      <a:pt x="2925" y="6541"/>
                    </a:lnTo>
                    <a:lnTo>
                      <a:pt x="2501" y="6541"/>
                    </a:lnTo>
                    <a:lnTo>
                      <a:pt x="2300" y="6497"/>
                    </a:lnTo>
                    <a:lnTo>
                      <a:pt x="2099" y="6430"/>
                    </a:lnTo>
                    <a:lnTo>
                      <a:pt x="1921" y="6340"/>
                    </a:lnTo>
                    <a:lnTo>
                      <a:pt x="1764" y="6206"/>
                    </a:lnTo>
                    <a:lnTo>
                      <a:pt x="1630" y="6072"/>
                    </a:lnTo>
                    <a:lnTo>
                      <a:pt x="1496" y="5916"/>
                    </a:lnTo>
                    <a:lnTo>
                      <a:pt x="1407" y="5738"/>
                    </a:lnTo>
                    <a:lnTo>
                      <a:pt x="1318" y="5537"/>
                    </a:lnTo>
                    <a:lnTo>
                      <a:pt x="1251" y="5313"/>
                    </a:lnTo>
                    <a:lnTo>
                      <a:pt x="1229" y="5090"/>
                    </a:lnTo>
                    <a:lnTo>
                      <a:pt x="1206" y="4845"/>
                    </a:lnTo>
                    <a:lnTo>
                      <a:pt x="1229" y="4599"/>
                    </a:lnTo>
                    <a:lnTo>
                      <a:pt x="1251" y="4376"/>
                    </a:lnTo>
                    <a:lnTo>
                      <a:pt x="1318" y="4175"/>
                    </a:lnTo>
                    <a:lnTo>
                      <a:pt x="1407" y="3974"/>
                    </a:lnTo>
                    <a:lnTo>
                      <a:pt x="1496" y="3795"/>
                    </a:lnTo>
                    <a:lnTo>
                      <a:pt x="1630" y="3639"/>
                    </a:lnTo>
                    <a:lnTo>
                      <a:pt x="1764" y="3505"/>
                    </a:lnTo>
                    <a:lnTo>
                      <a:pt x="1921" y="3394"/>
                    </a:lnTo>
                    <a:lnTo>
                      <a:pt x="2099" y="3304"/>
                    </a:lnTo>
                    <a:lnTo>
                      <a:pt x="2300" y="3237"/>
                    </a:lnTo>
                    <a:lnTo>
                      <a:pt x="2501" y="3193"/>
                    </a:lnTo>
                    <a:lnTo>
                      <a:pt x="2702" y="3170"/>
                    </a:lnTo>
                    <a:close/>
                    <a:moveTo>
                      <a:pt x="1" y="0"/>
                    </a:moveTo>
                    <a:lnTo>
                      <a:pt x="1" y="7523"/>
                    </a:lnTo>
                    <a:lnTo>
                      <a:pt x="1206" y="7523"/>
                    </a:lnTo>
                    <a:lnTo>
                      <a:pt x="1229" y="6876"/>
                    </a:lnTo>
                    <a:lnTo>
                      <a:pt x="1430" y="7077"/>
                    </a:lnTo>
                    <a:lnTo>
                      <a:pt x="1653" y="7256"/>
                    </a:lnTo>
                    <a:lnTo>
                      <a:pt x="1943" y="7412"/>
                    </a:lnTo>
                    <a:lnTo>
                      <a:pt x="2278" y="7546"/>
                    </a:lnTo>
                    <a:lnTo>
                      <a:pt x="2434" y="7590"/>
                    </a:lnTo>
                    <a:lnTo>
                      <a:pt x="2613" y="7635"/>
                    </a:lnTo>
                    <a:lnTo>
                      <a:pt x="2791" y="7657"/>
                    </a:lnTo>
                    <a:lnTo>
                      <a:pt x="2970" y="7657"/>
                    </a:lnTo>
                    <a:lnTo>
                      <a:pt x="3305" y="7635"/>
                    </a:lnTo>
                    <a:lnTo>
                      <a:pt x="3640" y="7568"/>
                    </a:lnTo>
                    <a:lnTo>
                      <a:pt x="3930" y="7457"/>
                    </a:lnTo>
                    <a:lnTo>
                      <a:pt x="4220" y="7300"/>
                    </a:lnTo>
                    <a:lnTo>
                      <a:pt x="4488" y="7099"/>
                    </a:lnTo>
                    <a:lnTo>
                      <a:pt x="4711" y="6854"/>
                    </a:lnTo>
                    <a:lnTo>
                      <a:pt x="4912" y="6586"/>
                    </a:lnTo>
                    <a:lnTo>
                      <a:pt x="5091" y="6296"/>
                    </a:lnTo>
                    <a:lnTo>
                      <a:pt x="5225" y="5961"/>
                    </a:lnTo>
                    <a:lnTo>
                      <a:pt x="5336" y="5626"/>
                    </a:lnTo>
                    <a:lnTo>
                      <a:pt x="5381" y="5246"/>
                    </a:lnTo>
                    <a:lnTo>
                      <a:pt x="5403" y="4845"/>
                    </a:lnTo>
                    <a:lnTo>
                      <a:pt x="5381" y="4465"/>
                    </a:lnTo>
                    <a:lnTo>
                      <a:pt x="5336" y="4086"/>
                    </a:lnTo>
                    <a:lnTo>
                      <a:pt x="5225" y="3728"/>
                    </a:lnTo>
                    <a:lnTo>
                      <a:pt x="5091" y="3416"/>
                    </a:lnTo>
                    <a:lnTo>
                      <a:pt x="4912" y="3103"/>
                    </a:lnTo>
                    <a:lnTo>
                      <a:pt x="4711" y="2835"/>
                    </a:lnTo>
                    <a:lnTo>
                      <a:pt x="4466" y="2612"/>
                    </a:lnTo>
                    <a:lnTo>
                      <a:pt x="4220" y="2411"/>
                    </a:lnTo>
                    <a:lnTo>
                      <a:pt x="3930" y="2255"/>
                    </a:lnTo>
                    <a:lnTo>
                      <a:pt x="3617" y="2143"/>
                    </a:lnTo>
                    <a:lnTo>
                      <a:pt x="3282" y="2076"/>
                    </a:lnTo>
                    <a:lnTo>
                      <a:pt x="2925" y="2054"/>
                    </a:lnTo>
                    <a:lnTo>
                      <a:pt x="2769" y="2076"/>
                    </a:lnTo>
                    <a:lnTo>
                      <a:pt x="2613" y="2099"/>
                    </a:lnTo>
                    <a:lnTo>
                      <a:pt x="2278" y="2166"/>
                    </a:lnTo>
                    <a:lnTo>
                      <a:pt x="1988" y="2300"/>
                    </a:lnTo>
                    <a:lnTo>
                      <a:pt x="1697" y="2456"/>
                    </a:lnTo>
                    <a:lnTo>
                      <a:pt x="1452" y="2634"/>
                    </a:lnTo>
                    <a:lnTo>
                      <a:pt x="1273" y="2858"/>
                    </a:lnTo>
                    <a:lnTo>
                      <a:pt x="1251" y="2858"/>
                    </a:lnTo>
                    <a:lnTo>
                      <a:pt x="1251"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a:off x="6610467" y="1131441"/>
                <a:ext cx="38949" cy="38142"/>
              </a:xfrm>
              <a:custGeom>
                <a:rect b="b" l="l" r="r" t="t"/>
                <a:pathLst>
                  <a:path extrusionOk="0" h="2078" w="2122">
                    <a:moveTo>
                      <a:pt x="1072" y="269"/>
                    </a:moveTo>
                    <a:lnTo>
                      <a:pt x="1161" y="291"/>
                    </a:lnTo>
                    <a:lnTo>
                      <a:pt x="1273" y="291"/>
                    </a:lnTo>
                    <a:lnTo>
                      <a:pt x="1362" y="336"/>
                    </a:lnTo>
                    <a:lnTo>
                      <a:pt x="1452" y="380"/>
                    </a:lnTo>
                    <a:lnTo>
                      <a:pt x="1608" y="492"/>
                    </a:lnTo>
                    <a:lnTo>
                      <a:pt x="1742" y="648"/>
                    </a:lnTo>
                    <a:lnTo>
                      <a:pt x="1786" y="738"/>
                    </a:lnTo>
                    <a:lnTo>
                      <a:pt x="1809" y="827"/>
                    </a:lnTo>
                    <a:lnTo>
                      <a:pt x="1831" y="939"/>
                    </a:lnTo>
                    <a:lnTo>
                      <a:pt x="1831" y="1028"/>
                    </a:lnTo>
                    <a:lnTo>
                      <a:pt x="1831" y="1139"/>
                    </a:lnTo>
                    <a:lnTo>
                      <a:pt x="1809" y="1229"/>
                    </a:lnTo>
                    <a:lnTo>
                      <a:pt x="1786" y="1340"/>
                    </a:lnTo>
                    <a:lnTo>
                      <a:pt x="1742" y="1430"/>
                    </a:lnTo>
                    <a:lnTo>
                      <a:pt x="1608" y="1586"/>
                    </a:lnTo>
                    <a:lnTo>
                      <a:pt x="1452" y="1698"/>
                    </a:lnTo>
                    <a:lnTo>
                      <a:pt x="1362" y="1742"/>
                    </a:lnTo>
                    <a:lnTo>
                      <a:pt x="1273" y="1765"/>
                    </a:lnTo>
                    <a:lnTo>
                      <a:pt x="1072" y="1787"/>
                    </a:lnTo>
                    <a:lnTo>
                      <a:pt x="849" y="1765"/>
                    </a:lnTo>
                    <a:lnTo>
                      <a:pt x="759" y="1742"/>
                    </a:lnTo>
                    <a:lnTo>
                      <a:pt x="670" y="1698"/>
                    </a:lnTo>
                    <a:lnTo>
                      <a:pt x="514" y="1586"/>
                    </a:lnTo>
                    <a:lnTo>
                      <a:pt x="380" y="1430"/>
                    </a:lnTo>
                    <a:lnTo>
                      <a:pt x="335" y="1340"/>
                    </a:lnTo>
                    <a:lnTo>
                      <a:pt x="313" y="1229"/>
                    </a:lnTo>
                    <a:lnTo>
                      <a:pt x="291" y="1139"/>
                    </a:lnTo>
                    <a:lnTo>
                      <a:pt x="291" y="1028"/>
                    </a:lnTo>
                    <a:lnTo>
                      <a:pt x="291" y="939"/>
                    </a:lnTo>
                    <a:lnTo>
                      <a:pt x="313" y="827"/>
                    </a:lnTo>
                    <a:lnTo>
                      <a:pt x="335" y="738"/>
                    </a:lnTo>
                    <a:lnTo>
                      <a:pt x="380" y="648"/>
                    </a:lnTo>
                    <a:lnTo>
                      <a:pt x="514" y="492"/>
                    </a:lnTo>
                    <a:lnTo>
                      <a:pt x="670" y="380"/>
                    </a:lnTo>
                    <a:lnTo>
                      <a:pt x="759" y="336"/>
                    </a:lnTo>
                    <a:lnTo>
                      <a:pt x="849" y="291"/>
                    </a:lnTo>
                    <a:lnTo>
                      <a:pt x="1072" y="269"/>
                    </a:lnTo>
                    <a:close/>
                    <a:moveTo>
                      <a:pt x="1072" y="1"/>
                    </a:moveTo>
                    <a:lnTo>
                      <a:pt x="849" y="23"/>
                    </a:lnTo>
                    <a:lnTo>
                      <a:pt x="648" y="68"/>
                    </a:lnTo>
                    <a:lnTo>
                      <a:pt x="469" y="180"/>
                    </a:lnTo>
                    <a:lnTo>
                      <a:pt x="313" y="291"/>
                    </a:lnTo>
                    <a:lnTo>
                      <a:pt x="179" y="447"/>
                    </a:lnTo>
                    <a:lnTo>
                      <a:pt x="90" y="626"/>
                    </a:lnTo>
                    <a:lnTo>
                      <a:pt x="23" y="827"/>
                    </a:lnTo>
                    <a:lnTo>
                      <a:pt x="0" y="1028"/>
                    </a:lnTo>
                    <a:lnTo>
                      <a:pt x="23" y="1184"/>
                    </a:lnTo>
                    <a:lnTo>
                      <a:pt x="45" y="1318"/>
                    </a:lnTo>
                    <a:lnTo>
                      <a:pt x="90" y="1452"/>
                    </a:lnTo>
                    <a:lnTo>
                      <a:pt x="157" y="1564"/>
                    </a:lnTo>
                    <a:lnTo>
                      <a:pt x="224" y="1675"/>
                    </a:lnTo>
                    <a:lnTo>
                      <a:pt x="313" y="1787"/>
                    </a:lnTo>
                    <a:lnTo>
                      <a:pt x="425" y="1876"/>
                    </a:lnTo>
                    <a:lnTo>
                      <a:pt x="536" y="1943"/>
                    </a:lnTo>
                    <a:lnTo>
                      <a:pt x="648" y="2010"/>
                    </a:lnTo>
                    <a:lnTo>
                      <a:pt x="782" y="2055"/>
                    </a:lnTo>
                    <a:lnTo>
                      <a:pt x="916" y="2077"/>
                    </a:lnTo>
                    <a:lnTo>
                      <a:pt x="1072" y="2077"/>
                    </a:lnTo>
                    <a:lnTo>
                      <a:pt x="1273" y="2055"/>
                    </a:lnTo>
                    <a:lnTo>
                      <a:pt x="1474" y="1988"/>
                    </a:lnTo>
                    <a:lnTo>
                      <a:pt x="1652" y="1898"/>
                    </a:lnTo>
                    <a:lnTo>
                      <a:pt x="1809" y="1787"/>
                    </a:lnTo>
                    <a:lnTo>
                      <a:pt x="1943" y="1631"/>
                    </a:lnTo>
                    <a:lnTo>
                      <a:pt x="2032" y="1452"/>
                    </a:lnTo>
                    <a:lnTo>
                      <a:pt x="2099" y="1251"/>
                    </a:lnTo>
                    <a:lnTo>
                      <a:pt x="2121" y="1028"/>
                    </a:lnTo>
                    <a:lnTo>
                      <a:pt x="2099" y="827"/>
                    </a:lnTo>
                    <a:lnTo>
                      <a:pt x="2032" y="626"/>
                    </a:lnTo>
                    <a:lnTo>
                      <a:pt x="1943" y="447"/>
                    </a:lnTo>
                    <a:lnTo>
                      <a:pt x="1809" y="291"/>
                    </a:lnTo>
                    <a:lnTo>
                      <a:pt x="1652" y="180"/>
                    </a:lnTo>
                    <a:lnTo>
                      <a:pt x="1474" y="68"/>
                    </a:lnTo>
                    <a:lnTo>
                      <a:pt x="1273" y="23"/>
                    </a:lnTo>
                    <a:lnTo>
                      <a:pt x="1072" y="1"/>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3"/>
              <p:cNvSpPr/>
              <p:nvPr/>
            </p:nvSpPr>
            <p:spPr>
              <a:xfrm>
                <a:off x="6622343" y="1140472"/>
                <a:ext cx="16006" cy="19677"/>
              </a:xfrm>
              <a:custGeom>
                <a:rect b="b" l="l" r="r" t="t"/>
                <a:pathLst>
                  <a:path extrusionOk="0" h="1072" w="872">
                    <a:moveTo>
                      <a:pt x="492" y="246"/>
                    </a:moveTo>
                    <a:lnTo>
                      <a:pt x="559" y="268"/>
                    </a:lnTo>
                    <a:lnTo>
                      <a:pt x="581" y="313"/>
                    </a:lnTo>
                    <a:lnTo>
                      <a:pt x="581" y="357"/>
                    </a:lnTo>
                    <a:lnTo>
                      <a:pt x="581" y="402"/>
                    </a:lnTo>
                    <a:lnTo>
                      <a:pt x="537" y="424"/>
                    </a:lnTo>
                    <a:lnTo>
                      <a:pt x="492" y="469"/>
                    </a:lnTo>
                    <a:lnTo>
                      <a:pt x="291" y="469"/>
                    </a:lnTo>
                    <a:lnTo>
                      <a:pt x="291" y="246"/>
                    </a:lnTo>
                    <a:close/>
                    <a:moveTo>
                      <a:pt x="1" y="0"/>
                    </a:moveTo>
                    <a:lnTo>
                      <a:pt x="1" y="1072"/>
                    </a:lnTo>
                    <a:lnTo>
                      <a:pt x="291" y="1072"/>
                    </a:lnTo>
                    <a:lnTo>
                      <a:pt x="291" y="670"/>
                    </a:lnTo>
                    <a:lnTo>
                      <a:pt x="403" y="670"/>
                    </a:lnTo>
                    <a:lnTo>
                      <a:pt x="559" y="1072"/>
                    </a:lnTo>
                    <a:lnTo>
                      <a:pt x="871" y="1072"/>
                    </a:lnTo>
                    <a:lnTo>
                      <a:pt x="693" y="625"/>
                    </a:lnTo>
                    <a:lnTo>
                      <a:pt x="760" y="558"/>
                    </a:lnTo>
                    <a:lnTo>
                      <a:pt x="805" y="513"/>
                    </a:lnTo>
                    <a:lnTo>
                      <a:pt x="849" y="469"/>
                    </a:lnTo>
                    <a:lnTo>
                      <a:pt x="871" y="402"/>
                    </a:lnTo>
                    <a:lnTo>
                      <a:pt x="871" y="335"/>
                    </a:lnTo>
                    <a:lnTo>
                      <a:pt x="849" y="201"/>
                    </a:lnTo>
                    <a:lnTo>
                      <a:pt x="805" y="134"/>
                    </a:lnTo>
                    <a:lnTo>
                      <a:pt x="782" y="89"/>
                    </a:lnTo>
                    <a:lnTo>
                      <a:pt x="715" y="45"/>
                    </a:lnTo>
                    <a:lnTo>
                      <a:pt x="671" y="22"/>
                    </a:lnTo>
                    <a:lnTo>
                      <a:pt x="514"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V1">
  <p:cSld name="CUSTOM_6_1">
    <p:bg>
      <p:bgPr>
        <a:solidFill>
          <a:schemeClr val="lt1"/>
        </a:solidFill>
      </p:bgPr>
    </p:bg>
    <p:spTree>
      <p:nvGrpSpPr>
        <p:cNvPr id="254" name="Shape 254"/>
        <p:cNvGrpSpPr/>
        <p:nvPr/>
      </p:nvGrpSpPr>
      <p:grpSpPr>
        <a:xfrm>
          <a:off x="0" y="0"/>
          <a:ext cx="0" cy="0"/>
          <a:chOff x="0" y="0"/>
          <a:chExt cx="0" cy="0"/>
        </a:xfrm>
      </p:grpSpPr>
      <p:sp>
        <p:nvSpPr>
          <p:cNvPr id="255" name="Google Shape;255;p24"/>
          <p:cNvSpPr/>
          <p:nvPr/>
        </p:nvSpPr>
        <p:spPr>
          <a:xfrm>
            <a:off x="50" y="857250"/>
            <a:ext cx="9137739" cy="4000556"/>
          </a:xfrm>
          <a:custGeom>
            <a:rect b="b" l="l" r="r" t="t"/>
            <a:pathLst>
              <a:path extrusionOk="0" h="29851" w="68229">
                <a:moveTo>
                  <a:pt x="0" y="0"/>
                </a:moveTo>
                <a:lnTo>
                  <a:pt x="0" y="29850"/>
                </a:lnTo>
                <a:lnTo>
                  <a:pt x="68229" y="29850"/>
                </a:lnTo>
                <a:lnTo>
                  <a:pt x="682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a:off x="0" y="4156738"/>
            <a:ext cx="9144000" cy="64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 name="Google Shape;257;p24"/>
          <p:cNvGrpSpPr/>
          <p:nvPr/>
        </p:nvGrpSpPr>
        <p:grpSpPr>
          <a:xfrm>
            <a:off x="4030498" y="310633"/>
            <a:ext cx="1083003" cy="236002"/>
            <a:chOff x="5747311" y="3870396"/>
            <a:chExt cx="1083003" cy="236002"/>
          </a:xfrm>
        </p:grpSpPr>
        <p:sp>
          <p:nvSpPr>
            <p:cNvPr id="258" name="Google Shape;258;p24"/>
            <p:cNvSpPr/>
            <p:nvPr/>
          </p:nvSpPr>
          <p:spPr>
            <a:xfrm>
              <a:off x="5747311" y="3870396"/>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 name="Google Shape;259;p24"/>
            <p:cNvPicPr preferRelativeResize="0"/>
            <p:nvPr/>
          </p:nvPicPr>
          <p:blipFill>
            <a:blip r:embed="rId2">
              <a:alphaModFix/>
            </a:blip>
            <a:stretch>
              <a:fillRect/>
            </a:stretch>
          </p:blipFill>
          <p:spPr>
            <a:xfrm>
              <a:off x="5756952" y="3899846"/>
              <a:ext cx="216571" cy="177250"/>
            </a:xfrm>
            <a:prstGeom prst="rect">
              <a:avLst/>
            </a:prstGeom>
            <a:noFill/>
            <a:ln>
              <a:noFill/>
            </a:ln>
          </p:spPr>
        </p:pic>
        <p:grpSp>
          <p:nvGrpSpPr>
            <p:cNvPr id="260" name="Google Shape;260;p24"/>
            <p:cNvGrpSpPr/>
            <p:nvPr/>
          </p:nvGrpSpPr>
          <p:grpSpPr>
            <a:xfrm>
              <a:off x="6050046" y="3922393"/>
              <a:ext cx="770318" cy="126856"/>
              <a:chOff x="5767183" y="1517447"/>
              <a:chExt cx="856004" cy="140966"/>
            </a:xfrm>
          </p:grpSpPr>
          <p:sp>
            <p:nvSpPr>
              <p:cNvPr id="261" name="Google Shape;261;p24"/>
              <p:cNvSpPr/>
              <p:nvPr/>
            </p:nvSpPr>
            <p:spPr>
              <a:xfrm>
                <a:off x="5767183" y="15235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4"/>
              <p:cNvSpPr/>
              <p:nvPr/>
            </p:nvSpPr>
            <p:spPr>
              <a:xfrm>
                <a:off x="5904442" y="15252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
              <p:cNvSpPr/>
              <p:nvPr/>
            </p:nvSpPr>
            <p:spPr>
              <a:xfrm>
                <a:off x="6056880" y="15231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4"/>
              <p:cNvSpPr/>
              <p:nvPr/>
            </p:nvSpPr>
            <p:spPr>
              <a:xfrm>
                <a:off x="6239641" y="15252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4"/>
              <p:cNvSpPr/>
              <p:nvPr/>
            </p:nvSpPr>
            <p:spPr>
              <a:xfrm>
                <a:off x="6378956" y="15576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4"/>
              <p:cNvSpPr/>
              <p:nvPr/>
            </p:nvSpPr>
            <p:spPr>
              <a:xfrm>
                <a:off x="6494922" y="15178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4"/>
              <p:cNvSpPr/>
              <p:nvPr/>
            </p:nvSpPr>
            <p:spPr>
              <a:xfrm>
                <a:off x="6596536" y="15264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4"/>
              <p:cNvSpPr/>
              <p:nvPr/>
            </p:nvSpPr>
            <p:spPr>
              <a:xfrm>
                <a:off x="6584660" y="15174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9" name="Google Shape;269;p24"/>
          <p:cNvGrpSpPr/>
          <p:nvPr/>
        </p:nvGrpSpPr>
        <p:grpSpPr>
          <a:xfrm>
            <a:off x="7894706" y="-12"/>
            <a:ext cx="1249355" cy="1540275"/>
            <a:chOff x="1680175" y="238125"/>
            <a:chExt cx="4259650" cy="5251536"/>
          </a:xfrm>
        </p:grpSpPr>
        <p:sp>
          <p:nvSpPr>
            <p:cNvPr id="270" name="Google Shape;270;p24"/>
            <p:cNvSpPr/>
            <p:nvPr/>
          </p:nvSpPr>
          <p:spPr>
            <a:xfrm>
              <a:off x="4579962"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4"/>
            <p:cNvSpPr/>
            <p:nvPr/>
          </p:nvSpPr>
          <p:spPr>
            <a:xfrm>
              <a:off x="1680175" y="3160936"/>
              <a:ext cx="4259650" cy="2328725"/>
            </a:xfrm>
            <a:custGeom>
              <a:rect b="b" l="l" r="r" t="t"/>
              <a:pathLst>
                <a:path extrusionOk="0" h="93149" w="170386">
                  <a:moveTo>
                    <a:pt x="0" y="1"/>
                  </a:moveTo>
                  <a:lnTo>
                    <a:pt x="0" y="93149"/>
                  </a:lnTo>
                  <a:lnTo>
                    <a:pt x="170386" y="93149"/>
                  </a:lnTo>
                  <a:lnTo>
                    <a:pt x="1703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4"/>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
            <p:cNvSpPr/>
            <p:nvPr/>
          </p:nvSpPr>
          <p:spPr>
            <a:xfrm>
              <a:off x="2842800" y="1404175"/>
              <a:ext cx="25" cy="25"/>
            </a:xfrm>
            <a:custGeom>
              <a:rect b="b" l="l" r="r" t="t"/>
              <a:pathLst>
                <a:path extrusionOk="0" h="1" w="1">
                  <a:moveTo>
                    <a:pt x="1" y="0"/>
                  </a:move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p:nvPr/>
          </p:nvSpPr>
          <p:spPr>
            <a:xfrm>
              <a:off x="2842800" y="1404175"/>
              <a:ext cx="25" cy="25"/>
            </a:xfrm>
            <a:custGeom>
              <a:rect b="b" l="l" r="r" t="t"/>
              <a:pathLst>
                <a:path extrusionOk="0" fill="none" h="1" w="1">
                  <a:moveTo>
                    <a:pt x="1" y="0"/>
                  </a:moveTo>
                  <a:lnTo>
                    <a:pt x="1" y="0"/>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4"/>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p24"/>
          <p:cNvSpPr/>
          <p:nvPr/>
        </p:nvSpPr>
        <p:spPr>
          <a:xfrm>
            <a:off x="-6399" y="3528839"/>
            <a:ext cx="1287711" cy="1274936"/>
          </a:xfrm>
          <a:custGeom>
            <a:rect b="b" l="l" r="r" t="t"/>
            <a:pathLst>
              <a:path extrusionOk="0" h="9595" w="9596">
                <a:moveTo>
                  <a:pt x="0" y="0"/>
                </a:moveTo>
                <a:lnTo>
                  <a:pt x="0" y="9595"/>
                </a:lnTo>
                <a:lnTo>
                  <a:pt x="9595" y="9595"/>
                </a:lnTo>
                <a:lnTo>
                  <a:pt x="9595" y="9346"/>
                </a:lnTo>
                <a:lnTo>
                  <a:pt x="9586" y="9097"/>
                </a:lnTo>
                <a:lnTo>
                  <a:pt x="9568" y="8857"/>
                </a:lnTo>
                <a:lnTo>
                  <a:pt x="9542" y="8609"/>
                </a:lnTo>
                <a:lnTo>
                  <a:pt x="9515" y="8369"/>
                </a:lnTo>
                <a:lnTo>
                  <a:pt x="9488" y="8129"/>
                </a:lnTo>
                <a:lnTo>
                  <a:pt x="9444" y="7898"/>
                </a:lnTo>
                <a:lnTo>
                  <a:pt x="9400" y="7658"/>
                </a:lnTo>
                <a:lnTo>
                  <a:pt x="9346" y="7427"/>
                </a:lnTo>
                <a:lnTo>
                  <a:pt x="9293" y="7196"/>
                </a:lnTo>
                <a:lnTo>
                  <a:pt x="9231" y="6965"/>
                </a:lnTo>
                <a:lnTo>
                  <a:pt x="9160" y="6743"/>
                </a:lnTo>
                <a:lnTo>
                  <a:pt x="9089" y="6521"/>
                </a:lnTo>
                <a:lnTo>
                  <a:pt x="9009" y="6299"/>
                </a:lnTo>
                <a:lnTo>
                  <a:pt x="8929" y="6077"/>
                </a:lnTo>
                <a:lnTo>
                  <a:pt x="8840" y="5863"/>
                </a:lnTo>
                <a:lnTo>
                  <a:pt x="8751" y="5641"/>
                </a:lnTo>
                <a:lnTo>
                  <a:pt x="8644" y="5437"/>
                </a:lnTo>
                <a:lnTo>
                  <a:pt x="8547" y="5224"/>
                </a:lnTo>
                <a:lnTo>
                  <a:pt x="8440" y="5019"/>
                </a:lnTo>
                <a:lnTo>
                  <a:pt x="8325" y="4815"/>
                </a:lnTo>
                <a:lnTo>
                  <a:pt x="8209" y="4620"/>
                </a:lnTo>
                <a:lnTo>
                  <a:pt x="8085" y="4424"/>
                </a:lnTo>
                <a:lnTo>
                  <a:pt x="7960" y="4229"/>
                </a:lnTo>
                <a:lnTo>
                  <a:pt x="7827" y="4042"/>
                </a:lnTo>
                <a:lnTo>
                  <a:pt x="7685" y="3856"/>
                </a:lnTo>
                <a:lnTo>
                  <a:pt x="7552" y="3669"/>
                </a:lnTo>
                <a:lnTo>
                  <a:pt x="7401" y="3491"/>
                </a:lnTo>
                <a:lnTo>
                  <a:pt x="7259" y="3314"/>
                </a:lnTo>
                <a:lnTo>
                  <a:pt x="7099" y="3145"/>
                </a:lnTo>
                <a:lnTo>
                  <a:pt x="6948" y="2976"/>
                </a:lnTo>
                <a:lnTo>
                  <a:pt x="6788" y="2807"/>
                </a:lnTo>
                <a:lnTo>
                  <a:pt x="6619" y="2647"/>
                </a:lnTo>
                <a:lnTo>
                  <a:pt x="6450" y="2488"/>
                </a:lnTo>
                <a:lnTo>
                  <a:pt x="6281" y="2337"/>
                </a:lnTo>
                <a:lnTo>
                  <a:pt x="6104" y="2194"/>
                </a:lnTo>
                <a:lnTo>
                  <a:pt x="5926" y="2043"/>
                </a:lnTo>
                <a:lnTo>
                  <a:pt x="5739" y="1901"/>
                </a:lnTo>
                <a:lnTo>
                  <a:pt x="5553" y="1768"/>
                </a:lnTo>
                <a:lnTo>
                  <a:pt x="5366" y="1635"/>
                </a:lnTo>
                <a:lnTo>
                  <a:pt x="5171" y="1510"/>
                </a:lnTo>
                <a:lnTo>
                  <a:pt x="4975" y="1386"/>
                </a:lnTo>
                <a:lnTo>
                  <a:pt x="4780" y="1270"/>
                </a:lnTo>
                <a:lnTo>
                  <a:pt x="4576" y="1155"/>
                </a:lnTo>
                <a:lnTo>
                  <a:pt x="4371" y="1048"/>
                </a:lnTo>
                <a:lnTo>
                  <a:pt x="4158" y="942"/>
                </a:lnTo>
                <a:lnTo>
                  <a:pt x="3945" y="844"/>
                </a:lnTo>
                <a:lnTo>
                  <a:pt x="3732" y="755"/>
                </a:lnTo>
                <a:lnTo>
                  <a:pt x="3518" y="666"/>
                </a:lnTo>
                <a:lnTo>
                  <a:pt x="3296" y="578"/>
                </a:lnTo>
                <a:lnTo>
                  <a:pt x="3074" y="506"/>
                </a:lnTo>
                <a:lnTo>
                  <a:pt x="2852" y="427"/>
                </a:lnTo>
                <a:lnTo>
                  <a:pt x="2630" y="364"/>
                </a:lnTo>
                <a:lnTo>
                  <a:pt x="2399" y="302"/>
                </a:lnTo>
                <a:lnTo>
                  <a:pt x="2168" y="249"/>
                </a:lnTo>
                <a:lnTo>
                  <a:pt x="1937" y="196"/>
                </a:lnTo>
                <a:lnTo>
                  <a:pt x="1697" y="151"/>
                </a:lnTo>
                <a:lnTo>
                  <a:pt x="1457" y="107"/>
                </a:lnTo>
                <a:lnTo>
                  <a:pt x="1226" y="80"/>
                </a:lnTo>
                <a:lnTo>
                  <a:pt x="978" y="45"/>
                </a:lnTo>
                <a:lnTo>
                  <a:pt x="738" y="27"/>
                </a:lnTo>
                <a:lnTo>
                  <a:pt x="498" y="9"/>
                </a:lnTo>
                <a:lnTo>
                  <a:pt x="24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p:nvPr/>
        </p:nvSpPr>
        <p:spPr>
          <a:xfrm>
            <a:off x="50" y="4804175"/>
            <a:ext cx="9144000" cy="33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p:nvPr/>
        </p:nvSpPr>
        <p:spPr>
          <a:xfrm>
            <a:off x="0" y="0"/>
            <a:ext cx="1274925" cy="857249"/>
          </a:xfrm>
          <a:custGeom>
            <a:rect b="b" l="l" r="r" t="t"/>
            <a:pathLst>
              <a:path extrusionOk="0" h="6380" w="9596">
                <a:moveTo>
                  <a:pt x="0" y="1"/>
                </a:moveTo>
                <a:lnTo>
                  <a:pt x="0" y="6379"/>
                </a:lnTo>
                <a:lnTo>
                  <a:pt x="9595" y="6379"/>
                </a:lnTo>
                <a:lnTo>
                  <a:pt x="959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Color V1">
  <p:cSld name="CUSTOM_7">
    <p:bg>
      <p:bgPr>
        <a:solidFill>
          <a:schemeClr val="dk2"/>
        </a:solidFill>
      </p:bgPr>
    </p:bg>
    <p:spTree>
      <p:nvGrpSpPr>
        <p:cNvPr id="279" name="Shape 279"/>
        <p:cNvGrpSpPr/>
        <p:nvPr/>
      </p:nvGrpSpPr>
      <p:grpSpPr>
        <a:xfrm>
          <a:off x="0" y="0"/>
          <a:ext cx="0" cy="0"/>
          <a:chOff x="0" y="0"/>
          <a:chExt cx="0" cy="0"/>
        </a:xfrm>
      </p:grpSpPr>
      <p:sp>
        <p:nvSpPr>
          <p:cNvPr id="280" name="Google Shape;280;p25"/>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5"/>
          <p:cNvSpPr/>
          <p:nvPr/>
        </p:nvSpPr>
        <p:spPr>
          <a:xfrm>
            <a:off x="0" y="0"/>
            <a:ext cx="4572000" cy="860832"/>
          </a:xfrm>
          <a:custGeom>
            <a:rect b="b" l="l" r="r" t="t"/>
            <a:pathLst>
              <a:path extrusionOk="0" h="26901" w="142875">
                <a:moveTo>
                  <a:pt x="0" y="0"/>
                </a:moveTo>
                <a:lnTo>
                  <a:pt x="0" y="26901"/>
                </a:lnTo>
                <a:lnTo>
                  <a:pt x="142875" y="26901"/>
                </a:lnTo>
                <a:lnTo>
                  <a:pt x="14287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5"/>
          <p:cNvSpPr/>
          <p:nvPr/>
        </p:nvSpPr>
        <p:spPr>
          <a:xfrm>
            <a:off x="0" y="0"/>
            <a:ext cx="301248" cy="860832"/>
          </a:xfrm>
          <a:custGeom>
            <a:rect b="b" l="l" r="r" t="t"/>
            <a:pathLst>
              <a:path extrusionOk="0" h="26901" w="9414">
                <a:moveTo>
                  <a:pt x="0" y="0"/>
                </a:moveTo>
                <a:lnTo>
                  <a:pt x="0" y="26901"/>
                </a:lnTo>
                <a:lnTo>
                  <a:pt x="9413" y="26901"/>
                </a:lnTo>
                <a:lnTo>
                  <a:pt x="94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5"/>
          <p:cNvSpPr/>
          <p:nvPr/>
        </p:nvSpPr>
        <p:spPr>
          <a:xfrm>
            <a:off x="4572000" y="0"/>
            <a:ext cx="4572003" cy="860832"/>
          </a:xfrm>
          <a:custGeom>
            <a:rect b="b" l="l" r="r" t="t"/>
            <a:pathLst>
              <a:path extrusionOk="0" h="26901" w="142541">
                <a:moveTo>
                  <a:pt x="0" y="0"/>
                </a:moveTo>
                <a:lnTo>
                  <a:pt x="0" y="26901"/>
                </a:lnTo>
                <a:lnTo>
                  <a:pt x="142540" y="26901"/>
                </a:lnTo>
                <a:lnTo>
                  <a:pt x="1425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 name="Google Shape;284;p25"/>
          <p:cNvGrpSpPr/>
          <p:nvPr/>
        </p:nvGrpSpPr>
        <p:grpSpPr>
          <a:xfrm>
            <a:off x="7878498" y="4855735"/>
            <a:ext cx="1083003" cy="236002"/>
            <a:chOff x="5747311" y="4327335"/>
            <a:chExt cx="1083003" cy="236002"/>
          </a:xfrm>
        </p:grpSpPr>
        <p:sp>
          <p:nvSpPr>
            <p:cNvPr id="285" name="Google Shape;285;p25"/>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 name="Google Shape;286;p25"/>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287" name="Google Shape;287;p25"/>
            <p:cNvGrpSpPr/>
            <p:nvPr/>
          </p:nvGrpSpPr>
          <p:grpSpPr>
            <a:xfrm>
              <a:off x="6050046" y="4379332"/>
              <a:ext cx="770318" cy="126856"/>
              <a:chOff x="5767183" y="3119047"/>
              <a:chExt cx="856004" cy="140966"/>
            </a:xfrm>
          </p:grpSpPr>
          <p:sp>
            <p:nvSpPr>
              <p:cNvPr id="288" name="Google Shape;288;p25"/>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5"/>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5"/>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5"/>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5"/>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5"/>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5"/>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6" name="Google Shape;296;p25"/>
          <p:cNvGrpSpPr/>
          <p:nvPr/>
        </p:nvGrpSpPr>
        <p:grpSpPr>
          <a:xfrm>
            <a:off x="8261328" y="-2"/>
            <a:ext cx="895020" cy="1096994"/>
            <a:chOff x="1680175" y="238125"/>
            <a:chExt cx="4274212" cy="5238750"/>
          </a:xfrm>
        </p:grpSpPr>
        <p:sp>
          <p:nvSpPr>
            <p:cNvPr id="297" name="Google Shape;297;p25"/>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5"/>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5"/>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5"/>
            <p:cNvSpPr/>
            <p:nvPr/>
          </p:nvSpPr>
          <p:spPr>
            <a:xfrm>
              <a:off x="2842800" y="1404175"/>
              <a:ext cx="25" cy="25"/>
            </a:xfrm>
            <a:custGeom>
              <a:rect b="b" l="l" r="r" t="t"/>
              <a:pathLst>
                <a:path extrusionOk="0" h="1" w="1">
                  <a:moveTo>
                    <a:pt x="1" y="0"/>
                  </a:move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5"/>
            <p:cNvSpPr/>
            <p:nvPr/>
          </p:nvSpPr>
          <p:spPr>
            <a:xfrm>
              <a:off x="2842800" y="1404175"/>
              <a:ext cx="25" cy="25"/>
            </a:xfrm>
            <a:custGeom>
              <a:rect b="b" l="l" r="r" t="t"/>
              <a:pathLst>
                <a:path extrusionOk="0" fill="none" h="1" w="1">
                  <a:moveTo>
                    <a:pt x="1" y="0"/>
                  </a:moveTo>
                  <a:lnTo>
                    <a:pt x="1" y="0"/>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5"/>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text slide with Color V2">
  <p:cSld name="CUSTOM_7_2">
    <p:bg>
      <p:bgPr>
        <a:solidFill>
          <a:schemeClr val="lt1"/>
        </a:solidFill>
      </p:bgPr>
    </p:bg>
    <p:spTree>
      <p:nvGrpSpPr>
        <p:cNvPr id="303" name="Shape 303"/>
        <p:cNvGrpSpPr/>
        <p:nvPr/>
      </p:nvGrpSpPr>
      <p:grpSpPr>
        <a:xfrm>
          <a:off x="0" y="0"/>
          <a:ext cx="0" cy="0"/>
          <a:chOff x="0" y="0"/>
          <a:chExt cx="0" cy="0"/>
        </a:xfrm>
      </p:grpSpPr>
      <p:sp>
        <p:nvSpPr>
          <p:cNvPr id="304" name="Google Shape;304;p26"/>
          <p:cNvSpPr/>
          <p:nvPr/>
        </p:nvSpPr>
        <p:spPr>
          <a:xfrm>
            <a:off x="4571997" y="17"/>
            <a:ext cx="4572003" cy="361549"/>
          </a:xfrm>
          <a:custGeom>
            <a:rect b="b" l="l" r="r" t="t"/>
            <a:pathLst>
              <a:path extrusionOk="0" h="26901" w="142541">
                <a:moveTo>
                  <a:pt x="0" y="0"/>
                </a:moveTo>
                <a:lnTo>
                  <a:pt x="0" y="26901"/>
                </a:lnTo>
                <a:lnTo>
                  <a:pt x="142540" y="26901"/>
                </a:lnTo>
                <a:lnTo>
                  <a:pt x="1425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6"/>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 name="Google Shape;306;p26"/>
          <p:cNvGrpSpPr/>
          <p:nvPr/>
        </p:nvGrpSpPr>
        <p:grpSpPr>
          <a:xfrm>
            <a:off x="0" y="-114"/>
            <a:ext cx="4572000" cy="361557"/>
            <a:chOff x="238125" y="2295661"/>
            <a:chExt cx="3571875" cy="672539"/>
          </a:xfrm>
        </p:grpSpPr>
        <p:sp>
          <p:nvSpPr>
            <p:cNvPr id="307" name="Google Shape;307;p26"/>
            <p:cNvSpPr/>
            <p:nvPr/>
          </p:nvSpPr>
          <p:spPr>
            <a:xfrm>
              <a:off x="238125" y="2295675"/>
              <a:ext cx="3571875" cy="672525"/>
            </a:xfrm>
            <a:custGeom>
              <a:rect b="b" l="l" r="r" t="t"/>
              <a:pathLst>
                <a:path extrusionOk="0" h="26901" w="142875">
                  <a:moveTo>
                    <a:pt x="0" y="0"/>
                  </a:moveTo>
                  <a:lnTo>
                    <a:pt x="0" y="26901"/>
                  </a:lnTo>
                  <a:lnTo>
                    <a:pt x="142875" y="26901"/>
                  </a:lnTo>
                  <a:lnTo>
                    <a:pt x="14287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p:nvPr/>
          </p:nvSpPr>
          <p:spPr>
            <a:xfrm>
              <a:off x="238125" y="2295661"/>
              <a:ext cx="235350" cy="672525"/>
            </a:xfrm>
            <a:custGeom>
              <a:rect b="b" l="l" r="r" t="t"/>
              <a:pathLst>
                <a:path extrusionOk="0" h="26901" w="9414">
                  <a:moveTo>
                    <a:pt x="0" y="0"/>
                  </a:moveTo>
                  <a:lnTo>
                    <a:pt x="0" y="26901"/>
                  </a:lnTo>
                  <a:lnTo>
                    <a:pt x="9413" y="26901"/>
                  </a:lnTo>
                  <a:lnTo>
                    <a:pt x="94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9" name="Google Shape;309;p26"/>
          <p:cNvSpPr/>
          <p:nvPr/>
        </p:nvSpPr>
        <p:spPr>
          <a:xfrm flipH="1" rot="10800000">
            <a:off x="0" y="4471064"/>
            <a:ext cx="9144000" cy="332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0" name="Google Shape;310;p26"/>
          <p:cNvGrpSpPr/>
          <p:nvPr/>
        </p:nvGrpSpPr>
        <p:grpSpPr>
          <a:xfrm>
            <a:off x="7878498" y="4855735"/>
            <a:ext cx="1083003" cy="236002"/>
            <a:chOff x="5747311" y="4327335"/>
            <a:chExt cx="1083003" cy="236002"/>
          </a:xfrm>
        </p:grpSpPr>
        <p:sp>
          <p:nvSpPr>
            <p:cNvPr id="311" name="Google Shape;311;p26"/>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2" name="Google Shape;312;p26"/>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313" name="Google Shape;313;p26"/>
            <p:cNvGrpSpPr/>
            <p:nvPr/>
          </p:nvGrpSpPr>
          <p:grpSpPr>
            <a:xfrm>
              <a:off x="6050046" y="4379332"/>
              <a:ext cx="770318" cy="126856"/>
              <a:chOff x="5767183" y="3119047"/>
              <a:chExt cx="856004" cy="140966"/>
            </a:xfrm>
          </p:grpSpPr>
          <p:sp>
            <p:nvSpPr>
              <p:cNvPr id="314" name="Google Shape;314;p26"/>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6"/>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6"/>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6"/>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6"/>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6"/>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6"/>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V2">
  <p:cSld name="CUSTOM_7_1">
    <p:bg>
      <p:bgPr>
        <a:solidFill>
          <a:schemeClr val="dk2"/>
        </a:solidFill>
      </p:bgPr>
    </p:bg>
    <p:spTree>
      <p:nvGrpSpPr>
        <p:cNvPr id="322" name="Shape 322"/>
        <p:cNvGrpSpPr/>
        <p:nvPr/>
      </p:nvGrpSpPr>
      <p:grpSpPr>
        <a:xfrm>
          <a:off x="0" y="0"/>
          <a:ext cx="0" cy="0"/>
          <a:chOff x="0" y="0"/>
          <a:chExt cx="0" cy="0"/>
        </a:xfrm>
      </p:grpSpPr>
      <p:sp>
        <p:nvSpPr>
          <p:cNvPr id="323" name="Google Shape;323;p27"/>
          <p:cNvSpPr/>
          <p:nvPr/>
        </p:nvSpPr>
        <p:spPr>
          <a:xfrm>
            <a:off x="1348" y="-12450"/>
            <a:ext cx="248760" cy="856158"/>
          </a:xfrm>
          <a:custGeom>
            <a:rect b="b" l="l" r="r" t="t"/>
            <a:pathLst>
              <a:path extrusionOk="0" h="6389" w="8547">
                <a:moveTo>
                  <a:pt x="0" y="1"/>
                </a:moveTo>
                <a:lnTo>
                  <a:pt x="0" y="6388"/>
                </a:lnTo>
                <a:lnTo>
                  <a:pt x="8546" y="6388"/>
                </a:lnTo>
                <a:lnTo>
                  <a:pt x="854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7"/>
          <p:cNvSpPr/>
          <p:nvPr/>
        </p:nvSpPr>
        <p:spPr>
          <a:xfrm>
            <a:off x="250100" y="50"/>
            <a:ext cx="8893961" cy="843651"/>
          </a:xfrm>
          <a:custGeom>
            <a:rect b="b" l="l" r="r" t="t"/>
            <a:pathLst>
              <a:path extrusionOk="0" h="6389" w="59683">
                <a:moveTo>
                  <a:pt x="0" y="1"/>
                </a:moveTo>
                <a:lnTo>
                  <a:pt x="0" y="6388"/>
                </a:lnTo>
                <a:lnTo>
                  <a:pt x="59682" y="6388"/>
                </a:lnTo>
                <a:lnTo>
                  <a:pt x="596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7"/>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6" name="Google Shape;326;p27"/>
          <p:cNvCxnSpPr/>
          <p:nvPr/>
        </p:nvCxnSpPr>
        <p:spPr>
          <a:xfrm rot="10800000">
            <a:off x="250100" y="50"/>
            <a:ext cx="0" cy="411000"/>
          </a:xfrm>
          <a:prstGeom prst="straightConnector1">
            <a:avLst/>
          </a:prstGeom>
          <a:noFill/>
          <a:ln cap="flat" cmpd="sng" w="28575">
            <a:solidFill>
              <a:schemeClr val="dk1"/>
            </a:solidFill>
            <a:prstDash val="solid"/>
            <a:round/>
            <a:headEnd len="med" w="med" type="none"/>
            <a:tailEnd len="med" w="med" type="none"/>
          </a:ln>
        </p:spPr>
      </p:cxnSp>
      <p:sp>
        <p:nvSpPr>
          <p:cNvPr id="327" name="Google Shape;327;p27"/>
          <p:cNvSpPr txBox="1"/>
          <p:nvPr>
            <p:ph type="title"/>
          </p:nvPr>
        </p:nvSpPr>
        <p:spPr>
          <a:xfrm>
            <a:off x="305025" y="113000"/>
            <a:ext cx="3306900" cy="325800"/>
          </a:xfrm>
          <a:prstGeom prst="rect">
            <a:avLst/>
          </a:prstGeom>
        </p:spPr>
        <p:txBody>
          <a:bodyPr anchorCtr="0" anchor="t" bIns="91425" lIns="91425" spcFirstLastPara="1" rIns="91425" wrap="square" tIns="91425">
            <a:normAutofit/>
          </a:bodyPr>
          <a:lstStyle>
            <a:lvl1pPr lvl="0" rtl="0">
              <a:spcBef>
                <a:spcPts val="0"/>
              </a:spcBef>
              <a:spcAft>
                <a:spcPts val="0"/>
              </a:spcAft>
              <a:buSzPts val="1400"/>
              <a:buFont typeface="Lexend Deca Medium"/>
              <a:buNone/>
              <a:defRPr b="0" sz="1400">
                <a:latin typeface="Lexend Deca Medium"/>
                <a:ea typeface="Lexend Deca Medium"/>
                <a:cs typeface="Lexend Deca Medium"/>
                <a:sym typeface="Lexend Deca Medium"/>
              </a:defRPr>
            </a:lvl1pPr>
            <a:lvl2pPr lvl="1" rtl="0">
              <a:spcBef>
                <a:spcPts val="0"/>
              </a:spcBef>
              <a:spcAft>
                <a:spcPts val="0"/>
              </a:spcAft>
              <a:buSzPts val="2800"/>
              <a:buFont typeface="Lexend Deca Medium"/>
              <a:buNone/>
              <a:defRPr>
                <a:latin typeface="Lexend Deca Medium"/>
                <a:ea typeface="Lexend Deca Medium"/>
                <a:cs typeface="Lexend Deca Medium"/>
                <a:sym typeface="Lexend Deca Medium"/>
              </a:defRPr>
            </a:lvl2pPr>
            <a:lvl3pPr lvl="2" rtl="0">
              <a:spcBef>
                <a:spcPts val="0"/>
              </a:spcBef>
              <a:spcAft>
                <a:spcPts val="0"/>
              </a:spcAft>
              <a:buSzPts val="2800"/>
              <a:buFont typeface="Lexend Deca Medium"/>
              <a:buNone/>
              <a:defRPr>
                <a:latin typeface="Lexend Deca Medium"/>
                <a:ea typeface="Lexend Deca Medium"/>
                <a:cs typeface="Lexend Deca Medium"/>
                <a:sym typeface="Lexend Deca Medium"/>
              </a:defRPr>
            </a:lvl3pPr>
            <a:lvl4pPr lvl="3" rtl="0">
              <a:spcBef>
                <a:spcPts val="0"/>
              </a:spcBef>
              <a:spcAft>
                <a:spcPts val="0"/>
              </a:spcAft>
              <a:buSzPts val="2800"/>
              <a:buFont typeface="Lexend Deca Medium"/>
              <a:buNone/>
              <a:defRPr>
                <a:latin typeface="Lexend Deca Medium"/>
                <a:ea typeface="Lexend Deca Medium"/>
                <a:cs typeface="Lexend Deca Medium"/>
                <a:sym typeface="Lexend Deca Medium"/>
              </a:defRPr>
            </a:lvl4pPr>
            <a:lvl5pPr lvl="4" rtl="0">
              <a:spcBef>
                <a:spcPts val="0"/>
              </a:spcBef>
              <a:spcAft>
                <a:spcPts val="0"/>
              </a:spcAft>
              <a:buSzPts val="2800"/>
              <a:buFont typeface="Lexend Deca Medium"/>
              <a:buNone/>
              <a:defRPr>
                <a:latin typeface="Lexend Deca Medium"/>
                <a:ea typeface="Lexend Deca Medium"/>
                <a:cs typeface="Lexend Deca Medium"/>
                <a:sym typeface="Lexend Deca Medium"/>
              </a:defRPr>
            </a:lvl5pPr>
            <a:lvl6pPr lvl="5" rtl="0">
              <a:spcBef>
                <a:spcPts val="0"/>
              </a:spcBef>
              <a:spcAft>
                <a:spcPts val="0"/>
              </a:spcAft>
              <a:buSzPts val="2800"/>
              <a:buFont typeface="Lexend Deca Medium"/>
              <a:buNone/>
              <a:defRPr>
                <a:latin typeface="Lexend Deca Medium"/>
                <a:ea typeface="Lexend Deca Medium"/>
                <a:cs typeface="Lexend Deca Medium"/>
                <a:sym typeface="Lexend Deca Medium"/>
              </a:defRPr>
            </a:lvl6pPr>
            <a:lvl7pPr lvl="6" rtl="0">
              <a:spcBef>
                <a:spcPts val="0"/>
              </a:spcBef>
              <a:spcAft>
                <a:spcPts val="0"/>
              </a:spcAft>
              <a:buSzPts val="2800"/>
              <a:buFont typeface="Lexend Deca Medium"/>
              <a:buNone/>
              <a:defRPr>
                <a:latin typeface="Lexend Deca Medium"/>
                <a:ea typeface="Lexend Deca Medium"/>
                <a:cs typeface="Lexend Deca Medium"/>
                <a:sym typeface="Lexend Deca Medium"/>
              </a:defRPr>
            </a:lvl7pPr>
            <a:lvl8pPr lvl="7" rtl="0">
              <a:spcBef>
                <a:spcPts val="0"/>
              </a:spcBef>
              <a:spcAft>
                <a:spcPts val="0"/>
              </a:spcAft>
              <a:buSzPts val="2800"/>
              <a:buFont typeface="Lexend Deca Medium"/>
              <a:buNone/>
              <a:defRPr>
                <a:latin typeface="Lexend Deca Medium"/>
                <a:ea typeface="Lexend Deca Medium"/>
                <a:cs typeface="Lexend Deca Medium"/>
                <a:sym typeface="Lexend Deca Medium"/>
              </a:defRPr>
            </a:lvl8pPr>
            <a:lvl9pPr lvl="8" rtl="0">
              <a:spcBef>
                <a:spcPts val="0"/>
              </a:spcBef>
              <a:spcAft>
                <a:spcPts val="0"/>
              </a:spcAft>
              <a:buSzPts val="2800"/>
              <a:buFont typeface="Lexend Deca Medium"/>
              <a:buNone/>
              <a:defRPr>
                <a:latin typeface="Lexend Deca Medium"/>
                <a:ea typeface="Lexend Deca Medium"/>
                <a:cs typeface="Lexend Deca Medium"/>
                <a:sym typeface="Lexend Deca Medium"/>
              </a:defRPr>
            </a:lvl9pPr>
          </a:lstStyle>
          <a:p/>
        </p:txBody>
      </p:sp>
      <p:grpSp>
        <p:nvGrpSpPr>
          <p:cNvPr id="328" name="Google Shape;328;p27"/>
          <p:cNvGrpSpPr/>
          <p:nvPr/>
        </p:nvGrpSpPr>
        <p:grpSpPr>
          <a:xfrm>
            <a:off x="7878498" y="4855735"/>
            <a:ext cx="1083003" cy="236002"/>
            <a:chOff x="5747311" y="4327335"/>
            <a:chExt cx="1083003" cy="236002"/>
          </a:xfrm>
        </p:grpSpPr>
        <p:sp>
          <p:nvSpPr>
            <p:cNvPr id="329" name="Google Shape;329;p27"/>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0" name="Google Shape;330;p27"/>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331" name="Google Shape;331;p27"/>
            <p:cNvGrpSpPr/>
            <p:nvPr/>
          </p:nvGrpSpPr>
          <p:grpSpPr>
            <a:xfrm>
              <a:off x="6050046" y="4379332"/>
              <a:ext cx="770318" cy="126856"/>
              <a:chOff x="5767183" y="3119047"/>
              <a:chExt cx="856004" cy="140966"/>
            </a:xfrm>
          </p:grpSpPr>
          <p:sp>
            <p:nvSpPr>
              <p:cNvPr id="332" name="Google Shape;332;p27"/>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7"/>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7"/>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7"/>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7"/>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7"/>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7"/>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7"/>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e Slide V1">
  <p:cSld name="CUSTOM_7_1_1">
    <p:bg>
      <p:bgPr>
        <a:solidFill>
          <a:schemeClr val="lt1"/>
        </a:solidFill>
      </p:bgPr>
    </p:bg>
    <p:spTree>
      <p:nvGrpSpPr>
        <p:cNvPr id="340" name="Shape 340"/>
        <p:cNvGrpSpPr/>
        <p:nvPr/>
      </p:nvGrpSpPr>
      <p:grpSpPr>
        <a:xfrm>
          <a:off x="0" y="0"/>
          <a:ext cx="0" cy="0"/>
          <a:chOff x="0" y="0"/>
          <a:chExt cx="0" cy="0"/>
        </a:xfrm>
      </p:grpSpPr>
      <p:sp>
        <p:nvSpPr>
          <p:cNvPr id="341" name="Google Shape;341;p28"/>
          <p:cNvSpPr/>
          <p:nvPr/>
        </p:nvSpPr>
        <p:spPr>
          <a:xfrm>
            <a:off x="0" y="-50"/>
            <a:ext cx="4572000" cy="5143500"/>
          </a:xfrm>
          <a:custGeom>
            <a:rect b="b" l="l" r="r" t="t"/>
            <a:pathLst>
              <a:path extrusionOk="0" h="51435" w="45720">
                <a:moveTo>
                  <a:pt x="0" y="0"/>
                </a:moveTo>
                <a:lnTo>
                  <a:pt x="0" y="51435"/>
                </a:lnTo>
                <a:lnTo>
                  <a:pt x="45720" y="51435"/>
                </a:lnTo>
                <a:lnTo>
                  <a:pt x="4572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8"/>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8"/>
          <p:cNvSpPr txBox="1"/>
          <p:nvPr>
            <p:ph type="title"/>
          </p:nvPr>
        </p:nvSpPr>
        <p:spPr>
          <a:xfrm>
            <a:off x="305025" y="113000"/>
            <a:ext cx="3306900" cy="325800"/>
          </a:xfrm>
          <a:prstGeom prst="rect">
            <a:avLst/>
          </a:prstGeom>
        </p:spPr>
        <p:txBody>
          <a:bodyPr anchorCtr="0" anchor="t" bIns="91425" lIns="91425" spcFirstLastPara="1" rIns="91425" wrap="square" tIns="91425">
            <a:normAutofit/>
          </a:bodyPr>
          <a:lstStyle>
            <a:lvl1pPr lvl="0" rtl="0">
              <a:spcBef>
                <a:spcPts val="0"/>
              </a:spcBef>
              <a:spcAft>
                <a:spcPts val="0"/>
              </a:spcAft>
              <a:buSzPts val="1400"/>
              <a:buFont typeface="Lexend Deca Medium"/>
              <a:buNone/>
              <a:defRPr b="0" sz="1400">
                <a:latin typeface="Lexend Deca Medium"/>
                <a:ea typeface="Lexend Deca Medium"/>
                <a:cs typeface="Lexend Deca Medium"/>
                <a:sym typeface="Lexend Deca Medium"/>
              </a:defRPr>
            </a:lvl1pPr>
            <a:lvl2pPr lvl="1" rtl="0">
              <a:spcBef>
                <a:spcPts val="0"/>
              </a:spcBef>
              <a:spcAft>
                <a:spcPts val="0"/>
              </a:spcAft>
              <a:buSzPts val="2800"/>
              <a:buFont typeface="Lexend Deca Medium"/>
              <a:buNone/>
              <a:defRPr>
                <a:latin typeface="Lexend Deca Medium"/>
                <a:ea typeface="Lexend Deca Medium"/>
                <a:cs typeface="Lexend Deca Medium"/>
                <a:sym typeface="Lexend Deca Medium"/>
              </a:defRPr>
            </a:lvl2pPr>
            <a:lvl3pPr lvl="2" rtl="0">
              <a:spcBef>
                <a:spcPts val="0"/>
              </a:spcBef>
              <a:spcAft>
                <a:spcPts val="0"/>
              </a:spcAft>
              <a:buSzPts val="2800"/>
              <a:buFont typeface="Lexend Deca Medium"/>
              <a:buNone/>
              <a:defRPr>
                <a:latin typeface="Lexend Deca Medium"/>
                <a:ea typeface="Lexend Deca Medium"/>
                <a:cs typeface="Lexend Deca Medium"/>
                <a:sym typeface="Lexend Deca Medium"/>
              </a:defRPr>
            </a:lvl3pPr>
            <a:lvl4pPr lvl="3" rtl="0">
              <a:spcBef>
                <a:spcPts val="0"/>
              </a:spcBef>
              <a:spcAft>
                <a:spcPts val="0"/>
              </a:spcAft>
              <a:buSzPts val="2800"/>
              <a:buFont typeface="Lexend Deca Medium"/>
              <a:buNone/>
              <a:defRPr>
                <a:latin typeface="Lexend Deca Medium"/>
                <a:ea typeface="Lexend Deca Medium"/>
                <a:cs typeface="Lexend Deca Medium"/>
                <a:sym typeface="Lexend Deca Medium"/>
              </a:defRPr>
            </a:lvl4pPr>
            <a:lvl5pPr lvl="4" rtl="0">
              <a:spcBef>
                <a:spcPts val="0"/>
              </a:spcBef>
              <a:spcAft>
                <a:spcPts val="0"/>
              </a:spcAft>
              <a:buSzPts val="2800"/>
              <a:buFont typeface="Lexend Deca Medium"/>
              <a:buNone/>
              <a:defRPr>
                <a:latin typeface="Lexend Deca Medium"/>
                <a:ea typeface="Lexend Deca Medium"/>
                <a:cs typeface="Lexend Deca Medium"/>
                <a:sym typeface="Lexend Deca Medium"/>
              </a:defRPr>
            </a:lvl5pPr>
            <a:lvl6pPr lvl="5" rtl="0">
              <a:spcBef>
                <a:spcPts val="0"/>
              </a:spcBef>
              <a:spcAft>
                <a:spcPts val="0"/>
              </a:spcAft>
              <a:buSzPts val="2800"/>
              <a:buFont typeface="Lexend Deca Medium"/>
              <a:buNone/>
              <a:defRPr>
                <a:latin typeface="Lexend Deca Medium"/>
                <a:ea typeface="Lexend Deca Medium"/>
                <a:cs typeface="Lexend Deca Medium"/>
                <a:sym typeface="Lexend Deca Medium"/>
              </a:defRPr>
            </a:lvl6pPr>
            <a:lvl7pPr lvl="6" rtl="0">
              <a:spcBef>
                <a:spcPts val="0"/>
              </a:spcBef>
              <a:spcAft>
                <a:spcPts val="0"/>
              </a:spcAft>
              <a:buSzPts val="2800"/>
              <a:buFont typeface="Lexend Deca Medium"/>
              <a:buNone/>
              <a:defRPr>
                <a:latin typeface="Lexend Deca Medium"/>
                <a:ea typeface="Lexend Deca Medium"/>
                <a:cs typeface="Lexend Deca Medium"/>
                <a:sym typeface="Lexend Deca Medium"/>
              </a:defRPr>
            </a:lvl7pPr>
            <a:lvl8pPr lvl="7" rtl="0">
              <a:spcBef>
                <a:spcPts val="0"/>
              </a:spcBef>
              <a:spcAft>
                <a:spcPts val="0"/>
              </a:spcAft>
              <a:buSzPts val="2800"/>
              <a:buFont typeface="Lexend Deca Medium"/>
              <a:buNone/>
              <a:defRPr>
                <a:latin typeface="Lexend Deca Medium"/>
                <a:ea typeface="Lexend Deca Medium"/>
                <a:cs typeface="Lexend Deca Medium"/>
                <a:sym typeface="Lexend Deca Medium"/>
              </a:defRPr>
            </a:lvl8pPr>
            <a:lvl9pPr lvl="8" rtl="0">
              <a:spcBef>
                <a:spcPts val="0"/>
              </a:spcBef>
              <a:spcAft>
                <a:spcPts val="0"/>
              </a:spcAft>
              <a:buSzPts val="2800"/>
              <a:buFont typeface="Lexend Deca Medium"/>
              <a:buNone/>
              <a:defRPr>
                <a:latin typeface="Lexend Deca Medium"/>
                <a:ea typeface="Lexend Deca Medium"/>
                <a:cs typeface="Lexend Deca Medium"/>
                <a:sym typeface="Lexend Deca Medium"/>
              </a:defRPr>
            </a:lvl9pPr>
          </a:lstStyle>
          <a:p/>
        </p:txBody>
      </p:sp>
      <p:grpSp>
        <p:nvGrpSpPr>
          <p:cNvPr id="344" name="Google Shape;344;p28"/>
          <p:cNvGrpSpPr/>
          <p:nvPr/>
        </p:nvGrpSpPr>
        <p:grpSpPr>
          <a:xfrm>
            <a:off x="0" y="56"/>
            <a:ext cx="9144016" cy="112984"/>
            <a:chOff x="238125" y="2295675"/>
            <a:chExt cx="7135400" cy="672526"/>
          </a:xfrm>
        </p:grpSpPr>
        <p:sp>
          <p:nvSpPr>
            <p:cNvPr id="345" name="Google Shape;345;p28"/>
            <p:cNvSpPr/>
            <p:nvPr/>
          </p:nvSpPr>
          <p:spPr>
            <a:xfrm>
              <a:off x="238125" y="2295675"/>
              <a:ext cx="3571875" cy="672525"/>
            </a:xfrm>
            <a:custGeom>
              <a:rect b="b" l="l" r="r" t="t"/>
              <a:pathLst>
                <a:path extrusionOk="0" h="26901" w="142875">
                  <a:moveTo>
                    <a:pt x="0" y="0"/>
                  </a:moveTo>
                  <a:lnTo>
                    <a:pt x="0" y="26901"/>
                  </a:lnTo>
                  <a:lnTo>
                    <a:pt x="142875" y="26901"/>
                  </a:lnTo>
                  <a:lnTo>
                    <a:pt x="14287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8"/>
            <p:cNvSpPr/>
            <p:nvPr/>
          </p:nvSpPr>
          <p:spPr>
            <a:xfrm>
              <a:off x="238125" y="2295676"/>
              <a:ext cx="195152" cy="672525"/>
            </a:xfrm>
            <a:custGeom>
              <a:rect b="b" l="l" r="r" t="t"/>
              <a:pathLst>
                <a:path extrusionOk="0" h="26901" w="9414">
                  <a:moveTo>
                    <a:pt x="0" y="0"/>
                  </a:moveTo>
                  <a:lnTo>
                    <a:pt x="0" y="26901"/>
                  </a:lnTo>
                  <a:lnTo>
                    <a:pt x="9413" y="26901"/>
                  </a:lnTo>
                  <a:lnTo>
                    <a:pt x="94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8"/>
            <p:cNvSpPr/>
            <p:nvPr/>
          </p:nvSpPr>
          <p:spPr>
            <a:xfrm>
              <a:off x="3810000" y="2295675"/>
              <a:ext cx="3563525" cy="672525"/>
            </a:xfrm>
            <a:custGeom>
              <a:rect b="b" l="l" r="r" t="t"/>
              <a:pathLst>
                <a:path extrusionOk="0" h="26901" w="142541">
                  <a:moveTo>
                    <a:pt x="0" y="0"/>
                  </a:moveTo>
                  <a:lnTo>
                    <a:pt x="0" y="26901"/>
                  </a:lnTo>
                  <a:lnTo>
                    <a:pt x="142540" y="26901"/>
                  </a:lnTo>
                  <a:lnTo>
                    <a:pt x="1425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28"/>
          <p:cNvGrpSpPr/>
          <p:nvPr/>
        </p:nvGrpSpPr>
        <p:grpSpPr>
          <a:xfrm>
            <a:off x="7878498" y="4855735"/>
            <a:ext cx="1083003" cy="236002"/>
            <a:chOff x="5747311" y="4327335"/>
            <a:chExt cx="1083003" cy="236002"/>
          </a:xfrm>
        </p:grpSpPr>
        <p:sp>
          <p:nvSpPr>
            <p:cNvPr id="349" name="Google Shape;349;p28"/>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0" name="Google Shape;350;p28"/>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351" name="Google Shape;351;p28"/>
            <p:cNvGrpSpPr/>
            <p:nvPr/>
          </p:nvGrpSpPr>
          <p:grpSpPr>
            <a:xfrm>
              <a:off x="6050046" y="4379332"/>
              <a:ext cx="770318" cy="126856"/>
              <a:chOff x="5767183" y="3119047"/>
              <a:chExt cx="856004" cy="140966"/>
            </a:xfrm>
          </p:grpSpPr>
          <p:sp>
            <p:nvSpPr>
              <p:cNvPr id="352" name="Google Shape;352;p28"/>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8"/>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8"/>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8"/>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8"/>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8"/>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8"/>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8"/>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V2">
  <p:cSld name="CUSTOM_8_1">
    <p:bg>
      <p:bgPr>
        <a:solidFill>
          <a:schemeClr val="lt1"/>
        </a:solidFill>
      </p:bgPr>
    </p:bg>
    <p:spTree>
      <p:nvGrpSpPr>
        <p:cNvPr id="360" name="Shape 360"/>
        <p:cNvGrpSpPr/>
        <p:nvPr/>
      </p:nvGrpSpPr>
      <p:grpSpPr>
        <a:xfrm>
          <a:off x="0" y="0"/>
          <a:ext cx="0" cy="0"/>
          <a:chOff x="0" y="0"/>
          <a:chExt cx="0" cy="0"/>
        </a:xfrm>
      </p:grpSpPr>
      <p:sp>
        <p:nvSpPr>
          <p:cNvPr id="361" name="Google Shape;361;p29"/>
          <p:cNvSpPr/>
          <p:nvPr/>
        </p:nvSpPr>
        <p:spPr>
          <a:xfrm>
            <a:off x="0" y="-50"/>
            <a:ext cx="4572000" cy="5143500"/>
          </a:xfrm>
          <a:custGeom>
            <a:rect b="b" l="l" r="r" t="t"/>
            <a:pathLst>
              <a:path extrusionOk="0" h="51435" w="45720">
                <a:moveTo>
                  <a:pt x="0" y="0"/>
                </a:moveTo>
                <a:lnTo>
                  <a:pt x="0" y="51435"/>
                </a:lnTo>
                <a:lnTo>
                  <a:pt x="45720" y="51435"/>
                </a:lnTo>
                <a:lnTo>
                  <a:pt x="4572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9"/>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9"/>
          <p:cNvSpPr/>
          <p:nvPr/>
        </p:nvSpPr>
        <p:spPr>
          <a:xfrm>
            <a:off x="1000050" y="1631493"/>
            <a:ext cx="2571900" cy="31758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9"/>
          <p:cNvSpPr/>
          <p:nvPr/>
        </p:nvSpPr>
        <p:spPr>
          <a:xfrm>
            <a:off x="3428999" y="4156424"/>
            <a:ext cx="265601" cy="265601"/>
          </a:xfrm>
          <a:custGeom>
            <a:rect b="b" l="l" r="r" t="t"/>
            <a:pathLst>
              <a:path extrusionOk="0" h="2858" w="2858">
                <a:moveTo>
                  <a:pt x="1429" y="0"/>
                </a:moveTo>
                <a:lnTo>
                  <a:pt x="1286" y="12"/>
                </a:lnTo>
                <a:lnTo>
                  <a:pt x="1143" y="24"/>
                </a:lnTo>
                <a:lnTo>
                  <a:pt x="1000" y="60"/>
                </a:lnTo>
                <a:lnTo>
                  <a:pt x="869" y="107"/>
                </a:lnTo>
                <a:lnTo>
                  <a:pt x="750" y="167"/>
                </a:lnTo>
                <a:lnTo>
                  <a:pt x="631" y="238"/>
                </a:lnTo>
                <a:lnTo>
                  <a:pt x="524" y="321"/>
                </a:lnTo>
                <a:lnTo>
                  <a:pt x="417" y="417"/>
                </a:lnTo>
                <a:lnTo>
                  <a:pt x="321" y="524"/>
                </a:lnTo>
                <a:lnTo>
                  <a:pt x="238" y="631"/>
                </a:lnTo>
                <a:lnTo>
                  <a:pt x="167" y="750"/>
                </a:lnTo>
                <a:lnTo>
                  <a:pt x="107" y="869"/>
                </a:lnTo>
                <a:lnTo>
                  <a:pt x="60" y="1000"/>
                </a:lnTo>
                <a:lnTo>
                  <a:pt x="24" y="1143"/>
                </a:lnTo>
                <a:lnTo>
                  <a:pt x="12" y="1286"/>
                </a:lnTo>
                <a:lnTo>
                  <a:pt x="0" y="1429"/>
                </a:lnTo>
                <a:lnTo>
                  <a:pt x="12" y="1572"/>
                </a:lnTo>
                <a:lnTo>
                  <a:pt x="24" y="1715"/>
                </a:lnTo>
                <a:lnTo>
                  <a:pt x="60" y="1857"/>
                </a:lnTo>
                <a:lnTo>
                  <a:pt x="107" y="1988"/>
                </a:lnTo>
                <a:lnTo>
                  <a:pt x="167" y="2107"/>
                </a:lnTo>
                <a:lnTo>
                  <a:pt x="238" y="2226"/>
                </a:lnTo>
                <a:lnTo>
                  <a:pt x="321" y="2334"/>
                </a:lnTo>
                <a:lnTo>
                  <a:pt x="417" y="2441"/>
                </a:lnTo>
                <a:lnTo>
                  <a:pt x="524" y="2536"/>
                </a:lnTo>
                <a:lnTo>
                  <a:pt x="631" y="2619"/>
                </a:lnTo>
                <a:lnTo>
                  <a:pt x="750" y="2691"/>
                </a:lnTo>
                <a:lnTo>
                  <a:pt x="869" y="2750"/>
                </a:lnTo>
                <a:lnTo>
                  <a:pt x="1000" y="2798"/>
                </a:lnTo>
                <a:lnTo>
                  <a:pt x="1143" y="2834"/>
                </a:lnTo>
                <a:lnTo>
                  <a:pt x="1286" y="2846"/>
                </a:lnTo>
                <a:lnTo>
                  <a:pt x="1429" y="2858"/>
                </a:lnTo>
                <a:lnTo>
                  <a:pt x="1572" y="2846"/>
                </a:lnTo>
                <a:lnTo>
                  <a:pt x="1715" y="2834"/>
                </a:lnTo>
                <a:lnTo>
                  <a:pt x="1857" y="2798"/>
                </a:lnTo>
                <a:lnTo>
                  <a:pt x="1988" y="2750"/>
                </a:lnTo>
                <a:lnTo>
                  <a:pt x="2107" y="2691"/>
                </a:lnTo>
                <a:lnTo>
                  <a:pt x="2226" y="2619"/>
                </a:lnTo>
                <a:lnTo>
                  <a:pt x="2334" y="2536"/>
                </a:lnTo>
                <a:lnTo>
                  <a:pt x="2441" y="2441"/>
                </a:lnTo>
                <a:lnTo>
                  <a:pt x="2536" y="2334"/>
                </a:lnTo>
                <a:lnTo>
                  <a:pt x="2619" y="2226"/>
                </a:lnTo>
                <a:lnTo>
                  <a:pt x="2691" y="2107"/>
                </a:lnTo>
                <a:lnTo>
                  <a:pt x="2750" y="1988"/>
                </a:lnTo>
                <a:lnTo>
                  <a:pt x="2798" y="1857"/>
                </a:lnTo>
                <a:lnTo>
                  <a:pt x="2834" y="1715"/>
                </a:lnTo>
                <a:lnTo>
                  <a:pt x="2846" y="1572"/>
                </a:lnTo>
                <a:lnTo>
                  <a:pt x="2858" y="1429"/>
                </a:lnTo>
                <a:lnTo>
                  <a:pt x="2846" y="1286"/>
                </a:lnTo>
                <a:lnTo>
                  <a:pt x="2834" y="1143"/>
                </a:lnTo>
                <a:lnTo>
                  <a:pt x="2798" y="1000"/>
                </a:lnTo>
                <a:lnTo>
                  <a:pt x="2750" y="869"/>
                </a:lnTo>
                <a:lnTo>
                  <a:pt x="2691" y="750"/>
                </a:lnTo>
                <a:lnTo>
                  <a:pt x="2619" y="631"/>
                </a:lnTo>
                <a:lnTo>
                  <a:pt x="2536" y="524"/>
                </a:lnTo>
                <a:lnTo>
                  <a:pt x="2441" y="417"/>
                </a:lnTo>
                <a:lnTo>
                  <a:pt x="2334" y="321"/>
                </a:lnTo>
                <a:lnTo>
                  <a:pt x="2226" y="238"/>
                </a:lnTo>
                <a:lnTo>
                  <a:pt x="2107" y="167"/>
                </a:lnTo>
                <a:lnTo>
                  <a:pt x="1988" y="107"/>
                </a:lnTo>
                <a:lnTo>
                  <a:pt x="1857" y="60"/>
                </a:lnTo>
                <a:lnTo>
                  <a:pt x="1715" y="24"/>
                </a:lnTo>
                <a:lnTo>
                  <a:pt x="1572" y="12"/>
                </a:lnTo>
                <a:lnTo>
                  <a:pt x="142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9"/>
          <p:cNvSpPr/>
          <p:nvPr/>
        </p:nvSpPr>
        <p:spPr>
          <a:xfrm>
            <a:off x="0" y="0"/>
            <a:ext cx="4572000" cy="860832"/>
          </a:xfrm>
          <a:custGeom>
            <a:rect b="b" l="l" r="r" t="t"/>
            <a:pathLst>
              <a:path extrusionOk="0" h="26901" w="142875">
                <a:moveTo>
                  <a:pt x="0" y="0"/>
                </a:moveTo>
                <a:lnTo>
                  <a:pt x="0" y="26901"/>
                </a:lnTo>
                <a:lnTo>
                  <a:pt x="142875" y="26901"/>
                </a:lnTo>
                <a:lnTo>
                  <a:pt x="14287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9"/>
          <p:cNvSpPr/>
          <p:nvPr/>
        </p:nvSpPr>
        <p:spPr>
          <a:xfrm>
            <a:off x="0" y="0"/>
            <a:ext cx="301248" cy="860832"/>
          </a:xfrm>
          <a:custGeom>
            <a:rect b="b" l="l" r="r" t="t"/>
            <a:pathLst>
              <a:path extrusionOk="0" h="26901" w="9414">
                <a:moveTo>
                  <a:pt x="0" y="0"/>
                </a:moveTo>
                <a:lnTo>
                  <a:pt x="0" y="26901"/>
                </a:lnTo>
                <a:lnTo>
                  <a:pt x="9413" y="26901"/>
                </a:lnTo>
                <a:lnTo>
                  <a:pt x="94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9"/>
          <p:cNvSpPr/>
          <p:nvPr/>
        </p:nvSpPr>
        <p:spPr>
          <a:xfrm>
            <a:off x="4572000" y="0"/>
            <a:ext cx="4572003" cy="860832"/>
          </a:xfrm>
          <a:custGeom>
            <a:rect b="b" l="l" r="r" t="t"/>
            <a:pathLst>
              <a:path extrusionOk="0" h="26901" w="142541">
                <a:moveTo>
                  <a:pt x="0" y="0"/>
                </a:moveTo>
                <a:lnTo>
                  <a:pt x="0" y="26901"/>
                </a:lnTo>
                <a:lnTo>
                  <a:pt x="142540" y="26901"/>
                </a:lnTo>
                <a:lnTo>
                  <a:pt x="1425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8" name="Google Shape;368;p29"/>
          <p:cNvGrpSpPr/>
          <p:nvPr/>
        </p:nvGrpSpPr>
        <p:grpSpPr>
          <a:xfrm>
            <a:off x="7878498" y="4855735"/>
            <a:ext cx="1083003" cy="236002"/>
            <a:chOff x="5747311" y="4327335"/>
            <a:chExt cx="1083003" cy="236002"/>
          </a:xfrm>
        </p:grpSpPr>
        <p:sp>
          <p:nvSpPr>
            <p:cNvPr id="369" name="Google Shape;369;p29"/>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0" name="Google Shape;370;p29"/>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371" name="Google Shape;371;p29"/>
            <p:cNvGrpSpPr/>
            <p:nvPr/>
          </p:nvGrpSpPr>
          <p:grpSpPr>
            <a:xfrm>
              <a:off x="6050046" y="4379332"/>
              <a:ext cx="770318" cy="126856"/>
              <a:chOff x="5767183" y="3119047"/>
              <a:chExt cx="856004" cy="140966"/>
            </a:xfrm>
          </p:grpSpPr>
          <p:sp>
            <p:nvSpPr>
              <p:cNvPr id="372" name="Google Shape;372;p29"/>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9"/>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9"/>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9"/>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9"/>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9"/>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9"/>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9"/>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0" name="Google Shape;380;p29"/>
          <p:cNvGrpSpPr/>
          <p:nvPr/>
        </p:nvGrpSpPr>
        <p:grpSpPr>
          <a:xfrm>
            <a:off x="8261328" y="-2"/>
            <a:ext cx="895020" cy="1096994"/>
            <a:chOff x="1680175" y="238125"/>
            <a:chExt cx="4274212" cy="5238750"/>
          </a:xfrm>
        </p:grpSpPr>
        <p:sp>
          <p:nvSpPr>
            <p:cNvPr id="381" name="Google Shape;381;p29"/>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9"/>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9"/>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9"/>
            <p:cNvSpPr/>
            <p:nvPr/>
          </p:nvSpPr>
          <p:spPr>
            <a:xfrm>
              <a:off x="2842800" y="1404175"/>
              <a:ext cx="25" cy="25"/>
            </a:xfrm>
            <a:custGeom>
              <a:rect b="b" l="l" r="r" t="t"/>
              <a:pathLst>
                <a:path extrusionOk="0" h="1" w="1">
                  <a:moveTo>
                    <a:pt x="1" y="0"/>
                  </a:move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9"/>
            <p:cNvSpPr/>
            <p:nvPr/>
          </p:nvSpPr>
          <p:spPr>
            <a:xfrm>
              <a:off x="2842800" y="1404175"/>
              <a:ext cx="25" cy="25"/>
            </a:xfrm>
            <a:custGeom>
              <a:rect b="b" l="l" r="r" t="t"/>
              <a:pathLst>
                <a:path extrusionOk="0" fill="none" h="1" w="1">
                  <a:moveTo>
                    <a:pt x="1" y="0"/>
                  </a:moveTo>
                  <a:lnTo>
                    <a:pt x="1" y="0"/>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9"/>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V3">
  <p:cSld name="CUSTOM_9">
    <p:bg>
      <p:bgPr>
        <a:solidFill>
          <a:schemeClr val="dk2"/>
        </a:solidFill>
      </p:bgPr>
    </p:bg>
    <p:spTree>
      <p:nvGrpSpPr>
        <p:cNvPr id="387" name="Shape 387"/>
        <p:cNvGrpSpPr/>
        <p:nvPr/>
      </p:nvGrpSpPr>
      <p:grpSpPr>
        <a:xfrm>
          <a:off x="0" y="0"/>
          <a:ext cx="0" cy="0"/>
          <a:chOff x="0" y="0"/>
          <a:chExt cx="0" cy="0"/>
        </a:xfrm>
      </p:grpSpPr>
      <p:sp>
        <p:nvSpPr>
          <p:cNvPr id="388" name="Google Shape;388;p30"/>
          <p:cNvSpPr/>
          <p:nvPr/>
        </p:nvSpPr>
        <p:spPr>
          <a:xfrm>
            <a:off x="4880925" y="571550"/>
            <a:ext cx="3000600" cy="37053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9" name="Google Shape;389;p30"/>
          <p:cNvPicPr preferRelativeResize="0"/>
          <p:nvPr/>
        </p:nvPicPr>
        <p:blipFill rotWithShape="1">
          <a:blip r:embed="rId2">
            <a:alphaModFix/>
          </a:blip>
          <a:srcRect b="17588" l="34143" r="8818" t="11974"/>
          <a:stretch/>
        </p:blipFill>
        <p:spPr>
          <a:xfrm>
            <a:off x="4880925" y="571500"/>
            <a:ext cx="3000600" cy="3705300"/>
          </a:xfrm>
          <a:prstGeom prst="round2SameRect">
            <a:avLst>
              <a:gd fmla="val 50000" name="adj1"/>
              <a:gd fmla="val 0" name="adj2"/>
            </a:avLst>
          </a:prstGeom>
          <a:noFill/>
          <a:ln>
            <a:noFill/>
          </a:ln>
        </p:spPr>
      </p:pic>
      <p:sp>
        <p:nvSpPr>
          <p:cNvPr id="390" name="Google Shape;390;p30"/>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1" name="Google Shape;391;p30"/>
          <p:cNvGrpSpPr/>
          <p:nvPr/>
        </p:nvGrpSpPr>
        <p:grpSpPr>
          <a:xfrm>
            <a:off x="7878498" y="4855735"/>
            <a:ext cx="1083003" cy="236002"/>
            <a:chOff x="5747311" y="4327335"/>
            <a:chExt cx="1083003" cy="236002"/>
          </a:xfrm>
        </p:grpSpPr>
        <p:sp>
          <p:nvSpPr>
            <p:cNvPr id="392" name="Google Shape;392;p30"/>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3" name="Google Shape;393;p30"/>
            <p:cNvPicPr preferRelativeResize="0"/>
            <p:nvPr/>
          </p:nvPicPr>
          <p:blipFill>
            <a:blip r:embed="rId3">
              <a:alphaModFix/>
            </a:blip>
            <a:stretch>
              <a:fillRect/>
            </a:stretch>
          </p:blipFill>
          <p:spPr>
            <a:xfrm>
              <a:off x="5756952" y="4356785"/>
              <a:ext cx="216571" cy="177250"/>
            </a:xfrm>
            <a:prstGeom prst="rect">
              <a:avLst/>
            </a:prstGeom>
            <a:noFill/>
            <a:ln>
              <a:noFill/>
            </a:ln>
          </p:spPr>
        </p:pic>
        <p:grpSp>
          <p:nvGrpSpPr>
            <p:cNvPr id="394" name="Google Shape;394;p30"/>
            <p:cNvGrpSpPr/>
            <p:nvPr/>
          </p:nvGrpSpPr>
          <p:grpSpPr>
            <a:xfrm>
              <a:off x="6050046" y="4379332"/>
              <a:ext cx="770318" cy="126856"/>
              <a:chOff x="5767183" y="3119047"/>
              <a:chExt cx="856004" cy="140966"/>
            </a:xfrm>
          </p:grpSpPr>
          <p:sp>
            <p:nvSpPr>
              <p:cNvPr id="395" name="Google Shape;395;p30"/>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0"/>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0"/>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0"/>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0"/>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0"/>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0"/>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0"/>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3" name="Google Shape;403;p30"/>
          <p:cNvGrpSpPr/>
          <p:nvPr/>
        </p:nvGrpSpPr>
        <p:grpSpPr>
          <a:xfrm>
            <a:off x="8001026" y="2232829"/>
            <a:ext cx="978503" cy="797862"/>
            <a:chOff x="599675" y="238125"/>
            <a:chExt cx="6420625" cy="5238750"/>
          </a:xfrm>
        </p:grpSpPr>
        <p:sp>
          <p:nvSpPr>
            <p:cNvPr id="404" name="Google Shape;404;p30"/>
            <p:cNvSpPr/>
            <p:nvPr/>
          </p:nvSpPr>
          <p:spPr>
            <a:xfrm>
              <a:off x="3485650" y="238125"/>
              <a:ext cx="3518175" cy="2330800"/>
            </a:xfrm>
            <a:custGeom>
              <a:rect b="b" l="l" r="r" t="t"/>
              <a:pathLst>
                <a:path extrusionOk="0" h="93232" w="140727">
                  <a:moveTo>
                    <a:pt x="0" y="0"/>
                  </a:moveTo>
                  <a:lnTo>
                    <a:pt x="0" y="93231"/>
                  </a:lnTo>
                  <a:lnTo>
                    <a:pt x="140726" y="93231"/>
                  </a:lnTo>
                  <a:lnTo>
                    <a:pt x="1407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0"/>
            <p:cNvSpPr/>
            <p:nvPr/>
          </p:nvSpPr>
          <p:spPr>
            <a:xfrm>
              <a:off x="599675" y="3151575"/>
              <a:ext cx="6420625" cy="2325300"/>
            </a:xfrm>
            <a:custGeom>
              <a:rect b="b" l="l" r="r" t="t"/>
              <a:pathLst>
                <a:path extrusionOk="0" h="93012" w="256825">
                  <a:moveTo>
                    <a:pt x="0" y="1"/>
                  </a:moveTo>
                  <a:lnTo>
                    <a:pt x="0" y="93012"/>
                  </a:lnTo>
                  <a:lnTo>
                    <a:pt x="256825" y="93012"/>
                  </a:lnTo>
                  <a:lnTo>
                    <a:pt x="2568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0"/>
            <p:cNvSpPr/>
            <p:nvPr/>
          </p:nvSpPr>
          <p:spPr>
            <a:xfrm>
              <a:off x="599675" y="238125"/>
              <a:ext cx="2330775" cy="2330800"/>
            </a:xfrm>
            <a:custGeom>
              <a:rect b="b" l="l" r="r" t="t"/>
              <a:pathLst>
                <a:path extrusionOk="0" h="93232" w="93231">
                  <a:moveTo>
                    <a:pt x="46616" y="0"/>
                  </a:moveTo>
                  <a:lnTo>
                    <a:pt x="41778" y="220"/>
                  </a:lnTo>
                  <a:lnTo>
                    <a:pt x="37160" y="880"/>
                  </a:lnTo>
                  <a:lnTo>
                    <a:pt x="32763" y="2199"/>
                  </a:lnTo>
                  <a:lnTo>
                    <a:pt x="28585" y="3738"/>
                  </a:lnTo>
                  <a:lnTo>
                    <a:pt x="24407" y="5717"/>
                  </a:lnTo>
                  <a:lnTo>
                    <a:pt x="20669" y="7916"/>
                  </a:lnTo>
                  <a:lnTo>
                    <a:pt x="16931" y="10554"/>
                  </a:lnTo>
                  <a:lnTo>
                    <a:pt x="13633" y="13633"/>
                  </a:lnTo>
                  <a:lnTo>
                    <a:pt x="10774" y="16931"/>
                  </a:lnTo>
                  <a:lnTo>
                    <a:pt x="7916" y="20449"/>
                  </a:lnTo>
                  <a:lnTo>
                    <a:pt x="5717" y="24407"/>
                  </a:lnTo>
                  <a:lnTo>
                    <a:pt x="3738" y="28365"/>
                  </a:lnTo>
                  <a:lnTo>
                    <a:pt x="2199" y="32763"/>
                  </a:lnTo>
                  <a:lnTo>
                    <a:pt x="1099" y="37160"/>
                  </a:lnTo>
                  <a:lnTo>
                    <a:pt x="220" y="41778"/>
                  </a:lnTo>
                  <a:lnTo>
                    <a:pt x="0" y="46616"/>
                  </a:lnTo>
                  <a:lnTo>
                    <a:pt x="220" y="51453"/>
                  </a:lnTo>
                  <a:lnTo>
                    <a:pt x="1099" y="56071"/>
                  </a:lnTo>
                  <a:lnTo>
                    <a:pt x="2199" y="60468"/>
                  </a:lnTo>
                  <a:lnTo>
                    <a:pt x="3738" y="64646"/>
                  </a:lnTo>
                  <a:lnTo>
                    <a:pt x="5717" y="68824"/>
                  </a:lnTo>
                  <a:lnTo>
                    <a:pt x="7916" y="72562"/>
                  </a:lnTo>
                  <a:lnTo>
                    <a:pt x="10774" y="76300"/>
                  </a:lnTo>
                  <a:lnTo>
                    <a:pt x="13633" y="79598"/>
                  </a:lnTo>
                  <a:lnTo>
                    <a:pt x="16931" y="82457"/>
                  </a:lnTo>
                  <a:lnTo>
                    <a:pt x="20669" y="85315"/>
                  </a:lnTo>
                  <a:lnTo>
                    <a:pt x="24407" y="87514"/>
                  </a:lnTo>
                  <a:lnTo>
                    <a:pt x="28585" y="89493"/>
                  </a:lnTo>
                  <a:lnTo>
                    <a:pt x="32763" y="91032"/>
                  </a:lnTo>
                  <a:lnTo>
                    <a:pt x="37160" y="92132"/>
                  </a:lnTo>
                  <a:lnTo>
                    <a:pt x="41778" y="93011"/>
                  </a:lnTo>
                  <a:lnTo>
                    <a:pt x="46616" y="93231"/>
                  </a:lnTo>
                  <a:lnTo>
                    <a:pt x="51453" y="93011"/>
                  </a:lnTo>
                  <a:lnTo>
                    <a:pt x="56071" y="92132"/>
                  </a:lnTo>
                  <a:lnTo>
                    <a:pt x="60468" y="91032"/>
                  </a:lnTo>
                  <a:lnTo>
                    <a:pt x="64866" y="89493"/>
                  </a:lnTo>
                  <a:lnTo>
                    <a:pt x="68824" y="87514"/>
                  </a:lnTo>
                  <a:lnTo>
                    <a:pt x="72782" y="85315"/>
                  </a:lnTo>
                  <a:lnTo>
                    <a:pt x="76300" y="82457"/>
                  </a:lnTo>
                  <a:lnTo>
                    <a:pt x="79598" y="79598"/>
                  </a:lnTo>
                  <a:lnTo>
                    <a:pt x="82677" y="76300"/>
                  </a:lnTo>
                  <a:lnTo>
                    <a:pt x="85315" y="72562"/>
                  </a:lnTo>
                  <a:lnTo>
                    <a:pt x="87514" y="68824"/>
                  </a:lnTo>
                  <a:lnTo>
                    <a:pt x="89493" y="64646"/>
                  </a:lnTo>
                  <a:lnTo>
                    <a:pt x="91032" y="60468"/>
                  </a:lnTo>
                  <a:lnTo>
                    <a:pt x="92351" y="56071"/>
                  </a:lnTo>
                  <a:lnTo>
                    <a:pt x="93011" y="51453"/>
                  </a:lnTo>
                  <a:lnTo>
                    <a:pt x="93231" y="46616"/>
                  </a:lnTo>
                  <a:lnTo>
                    <a:pt x="93011" y="41778"/>
                  </a:lnTo>
                  <a:lnTo>
                    <a:pt x="92351" y="37160"/>
                  </a:lnTo>
                  <a:lnTo>
                    <a:pt x="91032" y="32763"/>
                  </a:lnTo>
                  <a:lnTo>
                    <a:pt x="89493" y="28365"/>
                  </a:lnTo>
                  <a:lnTo>
                    <a:pt x="87514" y="24407"/>
                  </a:lnTo>
                  <a:lnTo>
                    <a:pt x="85315" y="20449"/>
                  </a:lnTo>
                  <a:lnTo>
                    <a:pt x="82677" y="16931"/>
                  </a:lnTo>
                  <a:lnTo>
                    <a:pt x="79598" y="13633"/>
                  </a:lnTo>
                  <a:lnTo>
                    <a:pt x="76300" y="10554"/>
                  </a:lnTo>
                  <a:lnTo>
                    <a:pt x="72782" y="7916"/>
                  </a:lnTo>
                  <a:lnTo>
                    <a:pt x="68824" y="5717"/>
                  </a:lnTo>
                  <a:lnTo>
                    <a:pt x="64866" y="3738"/>
                  </a:lnTo>
                  <a:lnTo>
                    <a:pt x="60468" y="2199"/>
                  </a:lnTo>
                  <a:lnTo>
                    <a:pt x="56071" y="880"/>
                  </a:lnTo>
                  <a:lnTo>
                    <a:pt x="51453" y="220"/>
                  </a:lnTo>
                  <a:lnTo>
                    <a:pt x="466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0"/>
            <p:cNvSpPr/>
            <p:nvPr/>
          </p:nvSpPr>
          <p:spPr>
            <a:xfrm>
              <a:off x="1765050" y="1403500"/>
              <a:ext cx="25" cy="25"/>
            </a:xfrm>
            <a:custGeom>
              <a:rect b="b" l="l" r="r" t="t"/>
              <a:pathLst>
                <a:path extrusionOk="0" h="1" w="1">
                  <a:moveTo>
                    <a:pt x="1" y="1"/>
                  </a:move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0"/>
            <p:cNvSpPr/>
            <p:nvPr/>
          </p:nvSpPr>
          <p:spPr>
            <a:xfrm>
              <a:off x="1765050" y="1403500"/>
              <a:ext cx="25" cy="25"/>
            </a:xfrm>
            <a:custGeom>
              <a:rect b="b" l="l" r="r" t="t"/>
              <a:pathLst>
                <a:path extrusionOk="0" fill="none" h="1" w="1">
                  <a:moveTo>
                    <a:pt x="1" y="1"/>
                  </a:moveTo>
                  <a:lnTo>
                    <a:pt x="1" y="1"/>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0"/>
            <p:cNvSpPr/>
            <p:nvPr/>
          </p:nvSpPr>
          <p:spPr>
            <a:xfrm>
              <a:off x="599675" y="238125"/>
              <a:ext cx="2330775" cy="2330800"/>
            </a:xfrm>
            <a:custGeom>
              <a:rect b="b" l="l" r="r" t="t"/>
              <a:pathLst>
                <a:path extrusionOk="0" h="93232" w="93231">
                  <a:moveTo>
                    <a:pt x="46616" y="0"/>
                  </a:moveTo>
                  <a:lnTo>
                    <a:pt x="41778" y="220"/>
                  </a:lnTo>
                  <a:lnTo>
                    <a:pt x="37160" y="880"/>
                  </a:lnTo>
                  <a:lnTo>
                    <a:pt x="32763" y="2199"/>
                  </a:lnTo>
                  <a:lnTo>
                    <a:pt x="28585" y="3738"/>
                  </a:lnTo>
                  <a:lnTo>
                    <a:pt x="24407" y="5717"/>
                  </a:lnTo>
                  <a:lnTo>
                    <a:pt x="20669" y="7916"/>
                  </a:lnTo>
                  <a:lnTo>
                    <a:pt x="16931" y="10554"/>
                  </a:lnTo>
                  <a:lnTo>
                    <a:pt x="13633" y="13633"/>
                  </a:lnTo>
                  <a:lnTo>
                    <a:pt x="10774" y="16931"/>
                  </a:lnTo>
                  <a:lnTo>
                    <a:pt x="7916" y="20449"/>
                  </a:lnTo>
                  <a:lnTo>
                    <a:pt x="5717" y="24407"/>
                  </a:lnTo>
                  <a:lnTo>
                    <a:pt x="3738" y="28365"/>
                  </a:lnTo>
                  <a:lnTo>
                    <a:pt x="2199" y="32763"/>
                  </a:lnTo>
                  <a:lnTo>
                    <a:pt x="1099" y="37160"/>
                  </a:lnTo>
                  <a:lnTo>
                    <a:pt x="220" y="41778"/>
                  </a:lnTo>
                  <a:lnTo>
                    <a:pt x="0" y="46616"/>
                  </a:lnTo>
                  <a:lnTo>
                    <a:pt x="220" y="51453"/>
                  </a:lnTo>
                  <a:lnTo>
                    <a:pt x="1099" y="56071"/>
                  </a:lnTo>
                  <a:lnTo>
                    <a:pt x="2199" y="60468"/>
                  </a:lnTo>
                  <a:lnTo>
                    <a:pt x="3738" y="64646"/>
                  </a:lnTo>
                  <a:lnTo>
                    <a:pt x="5717" y="68824"/>
                  </a:lnTo>
                  <a:lnTo>
                    <a:pt x="7916" y="72562"/>
                  </a:lnTo>
                  <a:lnTo>
                    <a:pt x="10774" y="76300"/>
                  </a:lnTo>
                  <a:lnTo>
                    <a:pt x="13633" y="79598"/>
                  </a:lnTo>
                  <a:lnTo>
                    <a:pt x="16931" y="82457"/>
                  </a:lnTo>
                  <a:lnTo>
                    <a:pt x="20669" y="85315"/>
                  </a:lnTo>
                  <a:lnTo>
                    <a:pt x="24407" y="87514"/>
                  </a:lnTo>
                  <a:lnTo>
                    <a:pt x="28585" y="89493"/>
                  </a:lnTo>
                  <a:lnTo>
                    <a:pt x="32763" y="91032"/>
                  </a:lnTo>
                  <a:lnTo>
                    <a:pt x="37160" y="92132"/>
                  </a:lnTo>
                  <a:lnTo>
                    <a:pt x="41778" y="93011"/>
                  </a:lnTo>
                  <a:lnTo>
                    <a:pt x="46616" y="93231"/>
                  </a:lnTo>
                  <a:lnTo>
                    <a:pt x="51453" y="93011"/>
                  </a:lnTo>
                  <a:lnTo>
                    <a:pt x="56071" y="92132"/>
                  </a:lnTo>
                  <a:lnTo>
                    <a:pt x="60468" y="91032"/>
                  </a:lnTo>
                  <a:lnTo>
                    <a:pt x="64866" y="89493"/>
                  </a:lnTo>
                  <a:lnTo>
                    <a:pt x="68824" y="87514"/>
                  </a:lnTo>
                  <a:lnTo>
                    <a:pt x="72782" y="85315"/>
                  </a:lnTo>
                  <a:lnTo>
                    <a:pt x="76300" y="82457"/>
                  </a:lnTo>
                  <a:lnTo>
                    <a:pt x="79598" y="79598"/>
                  </a:lnTo>
                  <a:lnTo>
                    <a:pt x="82677" y="76300"/>
                  </a:lnTo>
                  <a:lnTo>
                    <a:pt x="85315" y="72562"/>
                  </a:lnTo>
                  <a:lnTo>
                    <a:pt x="87514" y="68824"/>
                  </a:lnTo>
                  <a:lnTo>
                    <a:pt x="89493" y="64646"/>
                  </a:lnTo>
                  <a:lnTo>
                    <a:pt x="91032" y="60468"/>
                  </a:lnTo>
                  <a:lnTo>
                    <a:pt x="92351" y="56071"/>
                  </a:lnTo>
                  <a:lnTo>
                    <a:pt x="93011" y="51453"/>
                  </a:lnTo>
                  <a:lnTo>
                    <a:pt x="93231" y="46616"/>
                  </a:lnTo>
                  <a:lnTo>
                    <a:pt x="93011" y="41778"/>
                  </a:lnTo>
                  <a:lnTo>
                    <a:pt x="92351" y="37160"/>
                  </a:lnTo>
                  <a:lnTo>
                    <a:pt x="91032" y="32763"/>
                  </a:lnTo>
                  <a:lnTo>
                    <a:pt x="89493" y="28365"/>
                  </a:lnTo>
                  <a:lnTo>
                    <a:pt x="87514" y="24407"/>
                  </a:lnTo>
                  <a:lnTo>
                    <a:pt x="85315" y="20449"/>
                  </a:lnTo>
                  <a:lnTo>
                    <a:pt x="82677" y="16931"/>
                  </a:lnTo>
                  <a:lnTo>
                    <a:pt x="79598" y="13633"/>
                  </a:lnTo>
                  <a:lnTo>
                    <a:pt x="76300" y="10554"/>
                  </a:lnTo>
                  <a:lnTo>
                    <a:pt x="72782" y="7916"/>
                  </a:lnTo>
                  <a:lnTo>
                    <a:pt x="68824" y="5717"/>
                  </a:lnTo>
                  <a:lnTo>
                    <a:pt x="64866" y="3738"/>
                  </a:lnTo>
                  <a:lnTo>
                    <a:pt x="60468" y="2199"/>
                  </a:lnTo>
                  <a:lnTo>
                    <a:pt x="56071" y="880"/>
                  </a:lnTo>
                  <a:lnTo>
                    <a:pt x="51453" y="220"/>
                  </a:lnTo>
                  <a:lnTo>
                    <a:pt x="466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Media Slide + Hub">
  <p:cSld name="CUSTOM_10">
    <p:bg>
      <p:bgPr>
        <a:solidFill>
          <a:schemeClr val="dk2"/>
        </a:solidFill>
      </p:bgPr>
    </p:bg>
    <p:spTree>
      <p:nvGrpSpPr>
        <p:cNvPr id="410" name="Shape 410"/>
        <p:cNvGrpSpPr/>
        <p:nvPr/>
      </p:nvGrpSpPr>
      <p:grpSpPr>
        <a:xfrm>
          <a:off x="0" y="0"/>
          <a:ext cx="0" cy="0"/>
          <a:chOff x="0" y="0"/>
          <a:chExt cx="0" cy="0"/>
        </a:xfrm>
      </p:grpSpPr>
      <p:sp>
        <p:nvSpPr>
          <p:cNvPr id="411" name="Google Shape;411;p31"/>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2" name="Google Shape;412;p31"/>
          <p:cNvGrpSpPr/>
          <p:nvPr/>
        </p:nvGrpSpPr>
        <p:grpSpPr>
          <a:xfrm>
            <a:off x="7878498" y="4855735"/>
            <a:ext cx="1083003" cy="236002"/>
            <a:chOff x="5747311" y="4327335"/>
            <a:chExt cx="1083003" cy="236002"/>
          </a:xfrm>
        </p:grpSpPr>
        <p:sp>
          <p:nvSpPr>
            <p:cNvPr id="413" name="Google Shape;413;p31"/>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4" name="Google Shape;414;p31"/>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415" name="Google Shape;415;p31"/>
            <p:cNvGrpSpPr/>
            <p:nvPr/>
          </p:nvGrpSpPr>
          <p:grpSpPr>
            <a:xfrm>
              <a:off x="6050046" y="4379332"/>
              <a:ext cx="770318" cy="126856"/>
              <a:chOff x="5767183" y="3119047"/>
              <a:chExt cx="856004" cy="140966"/>
            </a:xfrm>
          </p:grpSpPr>
          <p:sp>
            <p:nvSpPr>
              <p:cNvPr id="416" name="Google Shape;416;p31"/>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4" name="Google Shape;424;p31"/>
          <p:cNvGrpSpPr/>
          <p:nvPr/>
        </p:nvGrpSpPr>
        <p:grpSpPr>
          <a:xfrm>
            <a:off x="6964862" y="943041"/>
            <a:ext cx="2191389" cy="2685907"/>
            <a:chOff x="1680175" y="238125"/>
            <a:chExt cx="4274212" cy="5238750"/>
          </a:xfrm>
        </p:grpSpPr>
        <p:sp>
          <p:nvSpPr>
            <p:cNvPr id="425" name="Google Shape;425;p31"/>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2842800" y="1404175"/>
              <a:ext cx="25" cy="25"/>
            </a:xfrm>
            <a:custGeom>
              <a:rect b="b" l="l" r="r" t="t"/>
              <a:pathLst>
                <a:path extrusionOk="0" h="1" w="1">
                  <a:moveTo>
                    <a:pt x="1" y="0"/>
                  </a:move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2842800" y="1404175"/>
              <a:ext cx="25" cy="25"/>
            </a:xfrm>
            <a:custGeom>
              <a:rect b="b" l="l" r="r" t="t"/>
              <a:pathLst>
                <a:path extrusionOk="0" fill="none" h="1" w="1">
                  <a:moveTo>
                    <a:pt x="1" y="0"/>
                  </a:moveTo>
                  <a:lnTo>
                    <a:pt x="1" y="0"/>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V2">
  <p:cSld name="CUSTOM_11">
    <p:bg>
      <p:bgPr>
        <a:solidFill>
          <a:schemeClr val="lt1"/>
        </a:solidFill>
      </p:bgPr>
    </p:bg>
    <p:spTree>
      <p:nvGrpSpPr>
        <p:cNvPr id="431" name="Shape 431"/>
        <p:cNvGrpSpPr/>
        <p:nvPr/>
      </p:nvGrpSpPr>
      <p:grpSpPr>
        <a:xfrm>
          <a:off x="0" y="0"/>
          <a:ext cx="0" cy="0"/>
          <a:chOff x="0" y="0"/>
          <a:chExt cx="0" cy="0"/>
        </a:xfrm>
      </p:grpSpPr>
      <p:sp>
        <p:nvSpPr>
          <p:cNvPr id="432" name="Google Shape;432;p32"/>
          <p:cNvSpPr/>
          <p:nvPr/>
        </p:nvSpPr>
        <p:spPr>
          <a:xfrm>
            <a:off x="0" y="-27"/>
            <a:ext cx="4000512" cy="5143488"/>
          </a:xfrm>
          <a:custGeom>
            <a:rect b="b" l="l" r="r" t="t"/>
            <a:pathLst>
              <a:path extrusionOk="0" h="160734" w="125016">
                <a:moveTo>
                  <a:pt x="125016" y="160734"/>
                </a:moveTo>
                <a:lnTo>
                  <a:pt x="0" y="160734"/>
                </a:lnTo>
                <a:lnTo>
                  <a:pt x="0" y="0"/>
                </a:lnTo>
                <a:lnTo>
                  <a:pt x="125016" y="0"/>
                </a:lnTo>
                <a:lnTo>
                  <a:pt x="125016" y="160734"/>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2"/>
          <p:cNvSpPr/>
          <p:nvPr/>
        </p:nvSpPr>
        <p:spPr>
          <a:xfrm>
            <a:off x="1000096" y="1428709"/>
            <a:ext cx="1000160" cy="1000160"/>
          </a:xfrm>
          <a:custGeom>
            <a:rect b="b" l="l" r="r" t="t"/>
            <a:pathLst>
              <a:path extrusionOk="0" h="31255" w="31255">
                <a:moveTo>
                  <a:pt x="1" y="0"/>
                </a:moveTo>
                <a:lnTo>
                  <a:pt x="38" y="1600"/>
                </a:lnTo>
                <a:lnTo>
                  <a:pt x="150" y="3200"/>
                </a:lnTo>
                <a:lnTo>
                  <a:pt x="373" y="4763"/>
                </a:lnTo>
                <a:lnTo>
                  <a:pt x="633" y="6288"/>
                </a:lnTo>
                <a:lnTo>
                  <a:pt x="968" y="7814"/>
                </a:lnTo>
                <a:lnTo>
                  <a:pt x="1415" y="9302"/>
                </a:lnTo>
                <a:lnTo>
                  <a:pt x="1898" y="10753"/>
                </a:lnTo>
                <a:lnTo>
                  <a:pt x="2457" y="12167"/>
                </a:lnTo>
                <a:lnTo>
                  <a:pt x="3089" y="13544"/>
                </a:lnTo>
                <a:lnTo>
                  <a:pt x="3759" y="14883"/>
                </a:lnTo>
                <a:lnTo>
                  <a:pt x="4540" y="16223"/>
                </a:lnTo>
                <a:lnTo>
                  <a:pt x="5322" y="17488"/>
                </a:lnTo>
                <a:lnTo>
                  <a:pt x="6214" y="18715"/>
                </a:lnTo>
                <a:lnTo>
                  <a:pt x="7145" y="19869"/>
                </a:lnTo>
                <a:lnTo>
                  <a:pt x="8112" y="21022"/>
                </a:lnTo>
                <a:lnTo>
                  <a:pt x="9154" y="22101"/>
                </a:lnTo>
                <a:lnTo>
                  <a:pt x="10233" y="23143"/>
                </a:lnTo>
                <a:lnTo>
                  <a:pt x="11386" y="24110"/>
                </a:lnTo>
                <a:lnTo>
                  <a:pt x="12540" y="25041"/>
                </a:lnTo>
                <a:lnTo>
                  <a:pt x="13768" y="25934"/>
                </a:lnTo>
                <a:lnTo>
                  <a:pt x="15033" y="26715"/>
                </a:lnTo>
                <a:lnTo>
                  <a:pt x="16372" y="27496"/>
                </a:lnTo>
                <a:lnTo>
                  <a:pt x="17711" y="28166"/>
                </a:lnTo>
                <a:lnTo>
                  <a:pt x="19088" y="28799"/>
                </a:lnTo>
                <a:lnTo>
                  <a:pt x="20502" y="29357"/>
                </a:lnTo>
                <a:lnTo>
                  <a:pt x="21953" y="29840"/>
                </a:lnTo>
                <a:lnTo>
                  <a:pt x="23441" y="30287"/>
                </a:lnTo>
                <a:lnTo>
                  <a:pt x="24967" y="30622"/>
                </a:lnTo>
                <a:lnTo>
                  <a:pt x="26492" y="30882"/>
                </a:lnTo>
                <a:lnTo>
                  <a:pt x="28055" y="31105"/>
                </a:lnTo>
                <a:lnTo>
                  <a:pt x="29655" y="31217"/>
                </a:lnTo>
                <a:lnTo>
                  <a:pt x="31255" y="31254"/>
                </a:lnTo>
                <a:lnTo>
                  <a:pt x="31255" y="29022"/>
                </a:lnTo>
                <a:lnTo>
                  <a:pt x="29767" y="28985"/>
                </a:lnTo>
                <a:lnTo>
                  <a:pt x="28278" y="28873"/>
                </a:lnTo>
                <a:lnTo>
                  <a:pt x="26827" y="28687"/>
                </a:lnTo>
                <a:lnTo>
                  <a:pt x="25413" y="28426"/>
                </a:lnTo>
                <a:lnTo>
                  <a:pt x="23999" y="28092"/>
                </a:lnTo>
                <a:lnTo>
                  <a:pt x="22623" y="27720"/>
                </a:lnTo>
                <a:lnTo>
                  <a:pt x="21283" y="27273"/>
                </a:lnTo>
                <a:lnTo>
                  <a:pt x="19944" y="26752"/>
                </a:lnTo>
                <a:lnTo>
                  <a:pt x="18679" y="26157"/>
                </a:lnTo>
                <a:lnTo>
                  <a:pt x="17414" y="25524"/>
                </a:lnTo>
                <a:lnTo>
                  <a:pt x="16223" y="24817"/>
                </a:lnTo>
                <a:lnTo>
                  <a:pt x="15033" y="24073"/>
                </a:lnTo>
                <a:lnTo>
                  <a:pt x="13879" y="23255"/>
                </a:lnTo>
                <a:lnTo>
                  <a:pt x="12800" y="22399"/>
                </a:lnTo>
                <a:lnTo>
                  <a:pt x="11758" y="21469"/>
                </a:lnTo>
                <a:lnTo>
                  <a:pt x="10717" y="20539"/>
                </a:lnTo>
                <a:lnTo>
                  <a:pt x="9786" y="19497"/>
                </a:lnTo>
                <a:lnTo>
                  <a:pt x="8856" y="18455"/>
                </a:lnTo>
                <a:lnTo>
                  <a:pt x="8000" y="17376"/>
                </a:lnTo>
                <a:lnTo>
                  <a:pt x="7182" y="16223"/>
                </a:lnTo>
                <a:lnTo>
                  <a:pt x="6438" y="15032"/>
                </a:lnTo>
                <a:lnTo>
                  <a:pt x="5731" y="13841"/>
                </a:lnTo>
                <a:lnTo>
                  <a:pt x="5098" y="12576"/>
                </a:lnTo>
                <a:lnTo>
                  <a:pt x="4503" y="11311"/>
                </a:lnTo>
                <a:lnTo>
                  <a:pt x="3982" y="9972"/>
                </a:lnTo>
                <a:lnTo>
                  <a:pt x="3536" y="8632"/>
                </a:lnTo>
                <a:lnTo>
                  <a:pt x="3164" y="7256"/>
                </a:lnTo>
                <a:lnTo>
                  <a:pt x="2829" y="5842"/>
                </a:lnTo>
                <a:lnTo>
                  <a:pt x="2568" y="4428"/>
                </a:lnTo>
                <a:lnTo>
                  <a:pt x="2382" y="2977"/>
                </a:lnTo>
                <a:lnTo>
                  <a:pt x="2271" y="1489"/>
                </a:lnTo>
                <a:lnTo>
                  <a:pt x="22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2"/>
          <p:cNvSpPr/>
          <p:nvPr/>
        </p:nvSpPr>
        <p:spPr>
          <a:xfrm>
            <a:off x="2000224" y="428581"/>
            <a:ext cx="1000160" cy="1000160"/>
          </a:xfrm>
          <a:custGeom>
            <a:rect b="b" l="l" r="r" t="t"/>
            <a:pathLst>
              <a:path extrusionOk="0" h="31255" w="31255">
                <a:moveTo>
                  <a:pt x="1" y="1"/>
                </a:moveTo>
                <a:lnTo>
                  <a:pt x="1" y="2233"/>
                </a:lnTo>
                <a:lnTo>
                  <a:pt x="1489" y="2270"/>
                </a:lnTo>
                <a:lnTo>
                  <a:pt x="2977" y="2382"/>
                </a:lnTo>
                <a:lnTo>
                  <a:pt x="4428" y="2568"/>
                </a:lnTo>
                <a:lnTo>
                  <a:pt x="5842" y="2828"/>
                </a:lnTo>
                <a:lnTo>
                  <a:pt x="7256" y="3163"/>
                </a:lnTo>
                <a:lnTo>
                  <a:pt x="8633" y="3535"/>
                </a:lnTo>
                <a:lnTo>
                  <a:pt x="9972" y="3982"/>
                </a:lnTo>
                <a:lnTo>
                  <a:pt x="11312" y="4503"/>
                </a:lnTo>
                <a:lnTo>
                  <a:pt x="12577" y="5098"/>
                </a:lnTo>
                <a:lnTo>
                  <a:pt x="13842" y="5730"/>
                </a:lnTo>
                <a:lnTo>
                  <a:pt x="15032" y="6437"/>
                </a:lnTo>
                <a:lnTo>
                  <a:pt x="16223" y="7181"/>
                </a:lnTo>
                <a:lnTo>
                  <a:pt x="17377" y="8000"/>
                </a:lnTo>
                <a:lnTo>
                  <a:pt x="18456" y="8856"/>
                </a:lnTo>
                <a:lnTo>
                  <a:pt x="19497" y="9786"/>
                </a:lnTo>
                <a:lnTo>
                  <a:pt x="20539" y="10716"/>
                </a:lnTo>
                <a:lnTo>
                  <a:pt x="21469" y="11758"/>
                </a:lnTo>
                <a:lnTo>
                  <a:pt x="22399" y="12800"/>
                </a:lnTo>
                <a:lnTo>
                  <a:pt x="23255" y="13879"/>
                </a:lnTo>
                <a:lnTo>
                  <a:pt x="24074" y="15032"/>
                </a:lnTo>
                <a:lnTo>
                  <a:pt x="24818" y="16223"/>
                </a:lnTo>
                <a:lnTo>
                  <a:pt x="25525" y="17413"/>
                </a:lnTo>
                <a:lnTo>
                  <a:pt x="26157" y="18678"/>
                </a:lnTo>
                <a:lnTo>
                  <a:pt x="26753" y="19943"/>
                </a:lnTo>
                <a:lnTo>
                  <a:pt x="27274" y="21283"/>
                </a:lnTo>
                <a:lnTo>
                  <a:pt x="27720" y="22622"/>
                </a:lnTo>
                <a:lnTo>
                  <a:pt x="28092" y="23999"/>
                </a:lnTo>
                <a:lnTo>
                  <a:pt x="28427" y="25413"/>
                </a:lnTo>
                <a:lnTo>
                  <a:pt x="28687" y="26827"/>
                </a:lnTo>
                <a:lnTo>
                  <a:pt x="28873" y="28278"/>
                </a:lnTo>
                <a:lnTo>
                  <a:pt x="28985" y="29766"/>
                </a:lnTo>
                <a:lnTo>
                  <a:pt x="29022" y="31254"/>
                </a:lnTo>
                <a:lnTo>
                  <a:pt x="31255" y="31254"/>
                </a:lnTo>
                <a:lnTo>
                  <a:pt x="31218" y="29654"/>
                </a:lnTo>
                <a:lnTo>
                  <a:pt x="31106" y="28055"/>
                </a:lnTo>
                <a:lnTo>
                  <a:pt x="30883" y="26492"/>
                </a:lnTo>
                <a:lnTo>
                  <a:pt x="30622" y="24966"/>
                </a:lnTo>
                <a:lnTo>
                  <a:pt x="30287" y="23441"/>
                </a:lnTo>
                <a:lnTo>
                  <a:pt x="29841" y="21953"/>
                </a:lnTo>
                <a:lnTo>
                  <a:pt x="29357" y="20502"/>
                </a:lnTo>
                <a:lnTo>
                  <a:pt x="28799" y="19088"/>
                </a:lnTo>
                <a:lnTo>
                  <a:pt x="28167" y="17711"/>
                </a:lnTo>
                <a:lnTo>
                  <a:pt x="27497" y="16372"/>
                </a:lnTo>
                <a:lnTo>
                  <a:pt x="26715" y="15032"/>
                </a:lnTo>
                <a:lnTo>
                  <a:pt x="25934" y="13767"/>
                </a:lnTo>
                <a:lnTo>
                  <a:pt x="25041" y="12539"/>
                </a:lnTo>
                <a:lnTo>
                  <a:pt x="24111" y="11386"/>
                </a:lnTo>
                <a:lnTo>
                  <a:pt x="23144" y="10232"/>
                </a:lnTo>
                <a:lnTo>
                  <a:pt x="22102" y="9153"/>
                </a:lnTo>
                <a:lnTo>
                  <a:pt x="21023" y="8112"/>
                </a:lnTo>
                <a:lnTo>
                  <a:pt x="19869" y="7144"/>
                </a:lnTo>
                <a:lnTo>
                  <a:pt x="18716" y="6214"/>
                </a:lnTo>
                <a:lnTo>
                  <a:pt x="17488" y="5321"/>
                </a:lnTo>
                <a:lnTo>
                  <a:pt x="16223" y="4540"/>
                </a:lnTo>
                <a:lnTo>
                  <a:pt x="14884" y="3758"/>
                </a:lnTo>
                <a:lnTo>
                  <a:pt x="13544" y="3089"/>
                </a:lnTo>
                <a:lnTo>
                  <a:pt x="12168" y="2456"/>
                </a:lnTo>
                <a:lnTo>
                  <a:pt x="10754" y="1898"/>
                </a:lnTo>
                <a:lnTo>
                  <a:pt x="9303" y="1414"/>
                </a:lnTo>
                <a:lnTo>
                  <a:pt x="7814" y="968"/>
                </a:lnTo>
                <a:lnTo>
                  <a:pt x="6289" y="633"/>
                </a:lnTo>
                <a:lnTo>
                  <a:pt x="4763" y="373"/>
                </a:lnTo>
                <a:lnTo>
                  <a:pt x="3201" y="149"/>
                </a:lnTo>
                <a:lnTo>
                  <a:pt x="1601" y="38"/>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2"/>
          <p:cNvSpPr/>
          <p:nvPr/>
        </p:nvSpPr>
        <p:spPr>
          <a:xfrm>
            <a:off x="1000096" y="428581"/>
            <a:ext cx="1000160" cy="1000160"/>
          </a:xfrm>
          <a:custGeom>
            <a:rect b="b" l="l" r="r" t="t"/>
            <a:pathLst>
              <a:path extrusionOk="0" h="31255" w="31255">
                <a:moveTo>
                  <a:pt x="31255" y="1"/>
                </a:moveTo>
                <a:lnTo>
                  <a:pt x="29655" y="38"/>
                </a:lnTo>
                <a:lnTo>
                  <a:pt x="28055" y="149"/>
                </a:lnTo>
                <a:lnTo>
                  <a:pt x="26492" y="373"/>
                </a:lnTo>
                <a:lnTo>
                  <a:pt x="24967" y="633"/>
                </a:lnTo>
                <a:lnTo>
                  <a:pt x="23441" y="968"/>
                </a:lnTo>
                <a:lnTo>
                  <a:pt x="21953" y="1414"/>
                </a:lnTo>
                <a:lnTo>
                  <a:pt x="20502" y="1898"/>
                </a:lnTo>
                <a:lnTo>
                  <a:pt x="19088" y="2456"/>
                </a:lnTo>
                <a:lnTo>
                  <a:pt x="17711" y="3089"/>
                </a:lnTo>
                <a:lnTo>
                  <a:pt x="16372" y="3758"/>
                </a:lnTo>
                <a:lnTo>
                  <a:pt x="15033" y="4540"/>
                </a:lnTo>
                <a:lnTo>
                  <a:pt x="13768" y="5321"/>
                </a:lnTo>
                <a:lnTo>
                  <a:pt x="12540" y="6214"/>
                </a:lnTo>
                <a:lnTo>
                  <a:pt x="11386" y="7144"/>
                </a:lnTo>
                <a:lnTo>
                  <a:pt x="10233" y="8112"/>
                </a:lnTo>
                <a:lnTo>
                  <a:pt x="9154" y="9153"/>
                </a:lnTo>
                <a:lnTo>
                  <a:pt x="8112" y="10232"/>
                </a:lnTo>
                <a:lnTo>
                  <a:pt x="7145" y="11386"/>
                </a:lnTo>
                <a:lnTo>
                  <a:pt x="6214" y="12539"/>
                </a:lnTo>
                <a:lnTo>
                  <a:pt x="5322" y="13767"/>
                </a:lnTo>
                <a:lnTo>
                  <a:pt x="4540" y="15032"/>
                </a:lnTo>
                <a:lnTo>
                  <a:pt x="3759" y="16372"/>
                </a:lnTo>
                <a:lnTo>
                  <a:pt x="3089" y="17711"/>
                </a:lnTo>
                <a:lnTo>
                  <a:pt x="2457" y="19088"/>
                </a:lnTo>
                <a:lnTo>
                  <a:pt x="1898" y="20502"/>
                </a:lnTo>
                <a:lnTo>
                  <a:pt x="1415" y="21953"/>
                </a:lnTo>
                <a:lnTo>
                  <a:pt x="968" y="23441"/>
                </a:lnTo>
                <a:lnTo>
                  <a:pt x="633" y="24966"/>
                </a:lnTo>
                <a:lnTo>
                  <a:pt x="373" y="26492"/>
                </a:lnTo>
                <a:lnTo>
                  <a:pt x="150" y="28055"/>
                </a:lnTo>
                <a:lnTo>
                  <a:pt x="38" y="29654"/>
                </a:lnTo>
                <a:lnTo>
                  <a:pt x="1" y="31254"/>
                </a:lnTo>
                <a:lnTo>
                  <a:pt x="2233" y="31254"/>
                </a:lnTo>
                <a:lnTo>
                  <a:pt x="2271" y="29766"/>
                </a:lnTo>
                <a:lnTo>
                  <a:pt x="2382" y="28278"/>
                </a:lnTo>
                <a:lnTo>
                  <a:pt x="2568" y="26827"/>
                </a:lnTo>
                <a:lnTo>
                  <a:pt x="2829" y="25413"/>
                </a:lnTo>
                <a:lnTo>
                  <a:pt x="3164" y="23999"/>
                </a:lnTo>
                <a:lnTo>
                  <a:pt x="3536" y="22622"/>
                </a:lnTo>
                <a:lnTo>
                  <a:pt x="3982" y="21283"/>
                </a:lnTo>
                <a:lnTo>
                  <a:pt x="4503" y="19943"/>
                </a:lnTo>
                <a:lnTo>
                  <a:pt x="5098" y="18678"/>
                </a:lnTo>
                <a:lnTo>
                  <a:pt x="5731" y="17413"/>
                </a:lnTo>
                <a:lnTo>
                  <a:pt x="6438" y="16223"/>
                </a:lnTo>
                <a:lnTo>
                  <a:pt x="7182" y="15032"/>
                </a:lnTo>
                <a:lnTo>
                  <a:pt x="8000" y="13879"/>
                </a:lnTo>
                <a:lnTo>
                  <a:pt x="8856" y="12800"/>
                </a:lnTo>
                <a:lnTo>
                  <a:pt x="9786" y="11758"/>
                </a:lnTo>
                <a:lnTo>
                  <a:pt x="10717" y="10716"/>
                </a:lnTo>
                <a:lnTo>
                  <a:pt x="11758" y="9786"/>
                </a:lnTo>
                <a:lnTo>
                  <a:pt x="12800" y="8856"/>
                </a:lnTo>
                <a:lnTo>
                  <a:pt x="13879" y="8000"/>
                </a:lnTo>
                <a:lnTo>
                  <a:pt x="15033" y="7181"/>
                </a:lnTo>
                <a:lnTo>
                  <a:pt x="16223" y="6437"/>
                </a:lnTo>
                <a:lnTo>
                  <a:pt x="17414" y="5730"/>
                </a:lnTo>
                <a:lnTo>
                  <a:pt x="18679" y="5098"/>
                </a:lnTo>
                <a:lnTo>
                  <a:pt x="19944" y="4503"/>
                </a:lnTo>
                <a:lnTo>
                  <a:pt x="21283" y="3982"/>
                </a:lnTo>
                <a:lnTo>
                  <a:pt x="22623" y="3535"/>
                </a:lnTo>
                <a:lnTo>
                  <a:pt x="23999" y="3163"/>
                </a:lnTo>
                <a:lnTo>
                  <a:pt x="25413" y="2828"/>
                </a:lnTo>
                <a:lnTo>
                  <a:pt x="26827" y="2568"/>
                </a:lnTo>
                <a:lnTo>
                  <a:pt x="28278" y="2382"/>
                </a:lnTo>
                <a:lnTo>
                  <a:pt x="29767" y="2270"/>
                </a:lnTo>
                <a:lnTo>
                  <a:pt x="31255" y="2233"/>
                </a:lnTo>
                <a:lnTo>
                  <a:pt x="312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2"/>
          <p:cNvSpPr/>
          <p:nvPr/>
        </p:nvSpPr>
        <p:spPr>
          <a:xfrm>
            <a:off x="2000224" y="1428709"/>
            <a:ext cx="1000160" cy="1000160"/>
          </a:xfrm>
          <a:custGeom>
            <a:rect b="b" l="l" r="r" t="t"/>
            <a:pathLst>
              <a:path extrusionOk="0" h="31255" w="31255">
                <a:moveTo>
                  <a:pt x="29022" y="0"/>
                </a:moveTo>
                <a:lnTo>
                  <a:pt x="28985" y="1489"/>
                </a:lnTo>
                <a:lnTo>
                  <a:pt x="28873" y="2977"/>
                </a:lnTo>
                <a:lnTo>
                  <a:pt x="28687" y="4428"/>
                </a:lnTo>
                <a:lnTo>
                  <a:pt x="28427" y="5842"/>
                </a:lnTo>
                <a:lnTo>
                  <a:pt x="28092" y="7256"/>
                </a:lnTo>
                <a:lnTo>
                  <a:pt x="27720" y="8632"/>
                </a:lnTo>
                <a:lnTo>
                  <a:pt x="27274" y="9972"/>
                </a:lnTo>
                <a:lnTo>
                  <a:pt x="26753" y="11311"/>
                </a:lnTo>
                <a:lnTo>
                  <a:pt x="26157" y="12576"/>
                </a:lnTo>
                <a:lnTo>
                  <a:pt x="25525" y="13841"/>
                </a:lnTo>
                <a:lnTo>
                  <a:pt x="24818" y="15032"/>
                </a:lnTo>
                <a:lnTo>
                  <a:pt x="24074" y="16223"/>
                </a:lnTo>
                <a:lnTo>
                  <a:pt x="23255" y="17376"/>
                </a:lnTo>
                <a:lnTo>
                  <a:pt x="22399" y="18455"/>
                </a:lnTo>
                <a:lnTo>
                  <a:pt x="21469" y="19497"/>
                </a:lnTo>
                <a:lnTo>
                  <a:pt x="20539" y="20539"/>
                </a:lnTo>
                <a:lnTo>
                  <a:pt x="19497" y="21469"/>
                </a:lnTo>
                <a:lnTo>
                  <a:pt x="18456" y="22399"/>
                </a:lnTo>
                <a:lnTo>
                  <a:pt x="17377" y="23255"/>
                </a:lnTo>
                <a:lnTo>
                  <a:pt x="16223" y="24073"/>
                </a:lnTo>
                <a:lnTo>
                  <a:pt x="15032" y="24817"/>
                </a:lnTo>
                <a:lnTo>
                  <a:pt x="13842" y="25524"/>
                </a:lnTo>
                <a:lnTo>
                  <a:pt x="12577" y="26157"/>
                </a:lnTo>
                <a:lnTo>
                  <a:pt x="11312" y="26752"/>
                </a:lnTo>
                <a:lnTo>
                  <a:pt x="9972" y="27273"/>
                </a:lnTo>
                <a:lnTo>
                  <a:pt x="8633" y="27720"/>
                </a:lnTo>
                <a:lnTo>
                  <a:pt x="7256" y="28092"/>
                </a:lnTo>
                <a:lnTo>
                  <a:pt x="5842" y="28426"/>
                </a:lnTo>
                <a:lnTo>
                  <a:pt x="4428" y="28687"/>
                </a:lnTo>
                <a:lnTo>
                  <a:pt x="2977" y="28873"/>
                </a:lnTo>
                <a:lnTo>
                  <a:pt x="1489" y="28985"/>
                </a:lnTo>
                <a:lnTo>
                  <a:pt x="1" y="29022"/>
                </a:lnTo>
                <a:lnTo>
                  <a:pt x="1" y="31254"/>
                </a:lnTo>
                <a:lnTo>
                  <a:pt x="1601" y="31217"/>
                </a:lnTo>
                <a:lnTo>
                  <a:pt x="3201" y="31105"/>
                </a:lnTo>
                <a:lnTo>
                  <a:pt x="4763" y="30882"/>
                </a:lnTo>
                <a:lnTo>
                  <a:pt x="6289" y="30622"/>
                </a:lnTo>
                <a:lnTo>
                  <a:pt x="7814" y="30287"/>
                </a:lnTo>
                <a:lnTo>
                  <a:pt x="9303" y="29840"/>
                </a:lnTo>
                <a:lnTo>
                  <a:pt x="10754" y="29357"/>
                </a:lnTo>
                <a:lnTo>
                  <a:pt x="12168" y="28799"/>
                </a:lnTo>
                <a:lnTo>
                  <a:pt x="13544" y="28166"/>
                </a:lnTo>
                <a:lnTo>
                  <a:pt x="14884" y="27496"/>
                </a:lnTo>
                <a:lnTo>
                  <a:pt x="16223" y="26715"/>
                </a:lnTo>
                <a:lnTo>
                  <a:pt x="17488" y="25934"/>
                </a:lnTo>
                <a:lnTo>
                  <a:pt x="18716" y="25041"/>
                </a:lnTo>
                <a:lnTo>
                  <a:pt x="19869" y="24110"/>
                </a:lnTo>
                <a:lnTo>
                  <a:pt x="21023" y="23143"/>
                </a:lnTo>
                <a:lnTo>
                  <a:pt x="22102" y="22101"/>
                </a:lnTo>
                <a:lnTo>
                  <a:pt x="23144" y="21022"/>
                </a:lnTo>
                <a:lnTo>
                  <a:pt x="24111" y="19869"/>
                </a:lnTo>
                <a:lnTo>
                  <a:pt x="25041" y="18715"/>
                </a:lnTo>
                <a:lnTo>
                  <a:pt x="25934" y="17488"/>
                </a:lnTo>
                <a:lnTo>
                  <a:pt x="26715" y="16223"/>
                </a:lnTo>
                <a:lnTo>
                  <a:pt x="27497" y="14883"/>
                </a:lnTo>
                <a:lnTo>
                  <a:pt x="28167" y="13544"/>
                </a:lnTo>
                <a:lnTo>
                  <a:pt x="28799" y="12167"/>
                </a:lnTo>
                <a:lnTo>
                  <a:pt x="29357" y="10753"/>
                </a:lnTo>
                <a:lnTo>
                  <a:pt x="29841" y="9302"/>
                </a:lnTo>
                <a:lnTo>
                  <a:pt x="30287" y="7814"/>
                </a:lnTo>
                <a:lnTo>
                  <a:pt x="30622" y="6288"/>
                </a:lnTo>
                <a:lnTo>
                  <a:pt x="30883" y="4763"/>
                </a:lnTo>
                <a:lnTo>
                  <a:pt x="31106" y="3200"/>
                </a:lnTo>
                <a:lnTo>
                  <a:pt x="31218" y="1600"/>
                </a:lnTo>
                <a:lnTo>
                  <a:pt x="312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7" name="Google Shape;437;p32"/>
          <p:cNvGrpSpPr/>
          <p:nvPr/>
        </p:nvGrpSpPr>
        <p:grpSpPr>
          <a:xfrm>
            <a:off x="8572480" y="238085"/>
            <a:ext cx="571520" cy="762016"/>
            <a:chOff x="8572480" y="238085"/>
            <a:chExt cx="571520" cy="762016"/>
          </a:xfrm>
        </p:grpSpPr>
        <p:sp>
          <p:nvSpPr>
            <p:cNvPr id="438" name="Google Shape;438;p32"/>
            <p:cNvSpPr/>
            <p:nvPr/>
          </p:nvSpPr>
          <p:spPr>
            <a:xfrm>
              <a:off x="8572480" y="881029"/>
              <a:ext cx="571520" cy="119072"/>
            </a:xfrm>
            <a:custGeom>
              <a:rect b="b" l="l" r="r" t="t"/>
              <a:pathLst>
                <a:path extrusionOk="0" h="3721" w="17860">
                  <a:moveTo>
                    <a:pt x="1" y="0"/>
                  </a:moveTo>
                  <a:lnTo>
                    <a:pt x="1" y="3721"/>
                  </a:lnTo>
                  <a:lnTo>
                    <a:pt x="17860" y="3721"/>
                  </a:lnTo>
                  <a:lnTo>
                    <a:pt x="178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2"/>
            <p:cNvSpPr/>
            <p:nvPr/>
          </p:nvSpPr>
          <p:spPr>
            <a:xfrm>
              <a:off x="8572480" y="666693"/>
              <a:ext cx="571520" cy="119104"/>
            </a:xfrm>
            <a:custGeom>
              <a:rect b="b" l="l" r="r" t="t"/>
              <a:pathLst>
                <a:path extrusionOk="0" h="3722" w="17860">
                  <a:moveTo>
                    <a:pt x="1" y="1"/>
                  </a:moveTo>
                  <a:lnTo>
                    <a:pt x="1" y="3722"/>
                  </a:lnTo>
                  <a:lnTo>
                    <a:pt x="17860" y="3722"/>
                  </a:lnTo>
                  <a:lnTo>
                    <a:pt x="1786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2"/>
            <p:cNvSpPr/>
            <p:nvPr/>
          </p:nvSpPr>
          <p:spPr>
            <a:xfrm>
              <a:off x="8572480" y="452389"/>
              <a:ext cx="571520" cy="119104"/>
            </a:xfrm>
            <a:custGeom>
              <a:rect b="b" l="l" r="r" t="t"/>
              <a:pathLst>
                <a:path extrusionOk="0" h="3722" w="17860">
                  <a:moveTo>
                    <a:pt x="1" y="1"/>
                  </a:moveTo>
                  <a:lnTo>
                    <a:pt x="1" y="3721"/>
                  </a:lnTo>
                  <a:lnTo>
                    <a:pt x="17860" y="3721"/>
                  </a:lnTo>
                  <a:lnTo>
                    <a:pt x="1786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2"/>
            <p:cNvSpPr/>
            <p:nvPr/>
          </p:nvSpPr>
          <p:spPr>
            <a:xfrm>
              <a:off x="8572480" y="238085"/>
              <a:ext cx="571520" cy="119104"/>
            </a:xfrm>
            <a:custGeom>
              <a:rect b="b" l="l" r="r" t="t"/>
              <a:pathLst>
                <a:path extrusionOk="0" h="3722" w="17860">
                  <a:moveTo>
                    <a:pt x="1" y="0"/>
                  </a:moveTo>
                  <a:lnTo>
                    <a:pt x="1" y="3721"/>
                  </a:lnTo>
                  <a:lnTo>
                    <a:pt x="17860" y="3721"/>
                  </a:lnTo>
                  <a:lnTo>
                    <a:pt x="178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2" name="Google Shape;442;p32"/>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3" name="Google Shape;443;p32"/>
          <p:cNvGrpSpPr/>
          <p:nvPr/>
        </p:nvGrpSpPr>
        <p:grpSpPr>
          <a:xfrm>
            <a:off x="1237033" y="687027"/>
            <a:ext cx="1526442" cy="1526442"/>
            <a:chOff x="5801169" y="1848194"/>
            <a:chExt cx="976673" cy="976673"/>
          </a:xfrm>
        </p:grpSpPr>
        <p:sp>
          <p:nvSpPr>
            <p:cNvPr id="444" name="Google Shape;444;p32"/>
            <p:cNvSpPr/>
            <p:nvPr/>
          </p:nvSpPr>
          <p:spPr>
            <a:xfrm>
              <a:off x="5801169" y="1848194"/>
              <a:ext cx="976673" cy="976673"/>
            </a:xfrm>
            <a:custGeom>
              <a:rect b="b" l="l" r="r" t="t"/>
              <a:pathLst>
                <a:path extrusionOk="0" h="1775769" w="1775769">
                  <a:moveTo>
                    <a:pt x="1775769" y="887885"/>
                  </a:moveTo>
                  <a:cubicBezTo>
                    <a:pt x="1775769" y="1378250"/>
                    <a:pt x="1378250" y="1775769"/>
                    <a:pt x="887885" y="1775769"/>
                  </a:cubicBezTo>
                  <a:cubicBezTo>
                    <a:pt x="397520" y="1775769"/>
                    <a:pt x="0" y="1378250"/>
                    <a:pt x="0" y="887885"/>
                  </a:cubicBezTo>
                  <a:cubicBezTo>
                    <a:pt x="0" y="397520"/>
                    <a:pt x="397520" y="0"/>
                    <a:pt x="887885" y="0"/>
                  </a:cubicBezTo>
                  <a:cubicBezTo>
                    <a:pt x="1378250" y="0"/>
                    <a:pt x="1775769" y="397520"/>
                    <a:pt x="1775769" y="887885"/>
                  </a:cubicBez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pic>
          <p:nvPicPr>
            <p:cNvPr id="445" name="Google Shape;445;p32"/>
            <p:cNvPicPr preferRelativeResize="0"/>
            <p:nvPr/>
          </p:nvPicPr>
          <p:blipFill>
            <a:blip r:embed="rId2">
              <a:alphaModFix/>
            </a:blip>
            <a:stretch>
              <a:fillRect/>
            </a:stretch>
          </p:blipFill>
          <p:spPr>
            <a:xfrm>
              <a:off x="5975014" y="2078150"/>
              <a:ext cx="628388" cy="514251"/>
            </a:xfrm>
            <a:prstGeom prst="rect">
              <a:avLst/>
            </a:prstGeom>
            <a:noFill/>
            <a:ln>
              <a:noFill/>
            </a:ln>
          </p:spPr>
        </p:pic>
      </p:grpSp>
      <p:grpSp>
        <p:nvGrpSpPr>
          <p:cNvPr id="446" name="Google Shape;446;p32"/>
          <p:cNvGrpSpPr/>
          <p:nvPr/>
        </p:nvGrpSpPr>
        <p:grpSpPr>
          <a:xfrm>
            <a:off x="7878498" y="4855735"/>
            <a:ext cx="1083003" cy="236002"/>
            <a:chOff x="5747311" y="4327335"/>
            <a:chExt cx="1083003" cy="236002"/>
          </a:xfrm>
        </p:grpSpPr>
        <p:sp>
          <p:nvSpPr>
            <p:cNvPr id="447" name="Google Shape;447;p32"/>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8" name="Google Shape;448;p32"/>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449" name="Google Shape;449;p32"/>
            <p:cNvGrpSpPr/>
            <p:nvPr/>
          </p:nvGrpSpPr>
          <p:grpSpPr>
            <a:xfrm>
              <a:off x="6050046" y="4379332"/>
              <a:ext cx="770318" cy="126856"/>
              <a:chOff x="5767183" y="3119047"/>
              <a:chExt cx="856004" cy="140966"/>
            </a:xfrm>
          </p:grpSpPr>
          <p:sp>
            <p:nvSpPr>
              <p:cNvPr id="450" name="Google Shape;450;p32"/>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2"/>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2"/>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2"/>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2"/>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2"/>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2"/>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2"/>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ub Title Queens Slide">
  <p:cSld name="CUSTOM_12_1">
    <p:bg>
      <p:bgPr>
        <a:solidFill>
          <a:schemeClr val="dk2"/>
        </a:solidFill>
      </p:bgPr>
    </p:bg>
    <p:spTree>
      <p:nvGrpSpPr>
        <p:cNvPr id="458" name="Shape 458"/>
        <p:cNvGrpSpPr/>
        <p:nvPr/>
      </p:nvGrpSpPr>
      <p:grpSpPr>
        <a:xfrm>
          <a:off x="0" y="0"/>
          <a:ext cx="0" cy="0"/>
          <a:chOff x="0" y="0"/>
          <a:chExt cx="0" cy="0"/>
        </a:xfrm>
      </p:grpSpPr>
      <p:sp>
        <p:nvSpPr>
          <p:cNvPr id="459" name="Google Shape;459;p33"/>
          <p:cNvSpPr/>
          <p:nvPr/>
        </p:nvSpPr>
        <p:spPr>
          <a:xfrm>
            <a:off x="338" y="0"/>
            <a:ext cx="9144051" cy="857294"/>
          </a:xfrm>
          <a:custGeom>
            <a:rect b="b" l="l" r="r" t="t"/>
            <a:pathLst>
              <a:path extrusionOk="0" h="6397" w="68229">
                <a:moveTo>
                  <a:pt x="0" y="1"/>
                </a:moveTo>
                <a:lnTo>
                  <a:pt x="0" y="6397"/>
                </a:lnTo>
                <a:lnTo>
                  <a:pt x="68229" y="6397"/>
                </a:lnTo>
                <a:lnTo>
                  <a:pt x="682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3"/>
          <p:cNvSpPr/>
          <p:nvPr/>
        </p:nvSpPr>
        <p:spPr>
          <a:xfrm>
            <a:off x="-5975" y="4807575"/>
            <a:ext cx="9156673" cy="335923"/>
          </a:xfrm>
          <a:custGeom>
            <a:rect b="b" l="l" r="r" t="t"/>
            <a:pathLst>
              <a:path extrusionOk="0" h="2506" w="68229">
                <a:moveTo>
                  <a:pt x="0" y="1"/>
                </a:moveTo>
                <a:lnTo>
                  <a:pt x="0" y="2506"/>
                </a:lnTo>
                <a:lnTo>
                  <a:pt x="68229" y="2506"/>
                </a:lnTo>
                <a:lnTo>
                  <a:pt x="682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3"/>
          <p:cNvSpPr/>
          <p:nvPr/>
        </p:nvSpPr>
        <p:spPr>
          <a:xfrm>
            <a:off x="7498562" y="1010414"/>
            <a:ext cx="177576" cy="177573"/>
          </a:xfrm>
          <a:custGeom>
            <a:rect b="b" l="l" r="r" t="t"/>
            <a:pathLst>
              <a:path extrusionOk="0" h="1325" w="1325">
                <a:moveTo>
                  <a:pt x="596" y="1"/>
                </a:moveTo>
                <a:lnTo>
                  <a:pt x="525" y="10"/>
                </a:lnTo>
                <a:lnTo>
                  <a:pt x="463" y="28"/>
                </a:lnTo>
                <a:lnTo>
                  <a:pt x="400" y="54"/>
                </a:lnTo>
                <a:lnTo>
                  <a:pt x="347" y="81"/>
                </a:lnTo>
                <a:lnTo>
                  <a:pt x="294" y="116"/>
                </a:lnTo>
                <a:lnTo>
                  <a:pt x="241" y="152"/>
                </a:lnTo>
                <a:lnTo>
                  <a:pt x="196" y="196"/>
                </a:lnTo>
                <a:lnTo>
                  <a:pt x="152" y="241"/>
                </a:lnTo>
                <a:lnTo>
                  <a:pt x="107" y="294"/>
                </a:lnTo>
                <a:lnTo>
                  <a:pt x="81" y="347"/>
                </a:lnTo>
                <a:lnTo>
                  <a:pt x="54" y="401"/>
                </a:lnTo>
                <a:lnTo>
                  <a:pt x="27" y="463"/>
                </a:lnTo>
                <a:lnTo>
                  <a:pt x="10" y="525"/>
                </a:lnTo>
                <a:lnTo>
                  <a:pt x="1" y="596"/>
                </a:lnTo>
                <a:lnTo>
                  <a:pt x="1" y="658"/>
                </a:lnTo>
                <a:lnTo>
                  <a:pt x="1" y="729"/>
                </a:lnTo>
                <a:lnTo>
                  <a:pt x="10" y="801"/>
                </a:lnTo>
                <a:lnTo>
                  <a:pt x="27" y="863"/>
                </a:lnTo>
                <a:lnTo>
                  <a:pt x="54" y="925"/>
                </a:lnTo>
                <a:lnTo>
                  <a:pt x="81" y="978"/>
                </a:lnTo>
                <a:lnTo>
                  <a:pt x="107" y="1031"/>
                </a:lnTo>
                <a:lnTo>
                  <a:pt x="152" y="1085"/>
                </a:lnTo>
                <a:lnTo>
                  <a:pt x="196" y="1129"/>
                </a:lnTo>
                <a:lnTo>
                  <a:pt x="241" y="1174"/>
                </a:lnTo>
                <a:lnTo>
                  <a:pt x="294" y="1209"/>
                </a:lnTo>
                <a:lnTo>
                  <a:pt x="347" y="1245"/>
                </a:lnTo>
                <a:lnTo>
                  <a:pt x="400" y="1271"/>
                </a:lnTo>
                <a:lnTo>
                  <a:pt x="463" y="1298"/>
                </a:lnTo>
                <a:lnTo>
                  <a:pt x="525" y="1316"/>
                </a:lnTo>
                <a:lnTo>
                  <a:pt x="596" y="1325"/>
                </a:lnTo>
                <a:lnTo>
                  <a:pt x="729" y="1325"/>
                </a:lnTo>
                <a:lnTo>
                  <a:pt x="791" y="1316"/>
                </a:lnTo>
                <a:lnTo>
                  <a:pt x="854" y="1298"/>
                </a:lnTo>
                <a:lnTo>
                  <a:pt x="916" y="1271"/>
                </a:lnTo>
                <a:lnTo>
                  <a:pt x="978" y="1245"/>
                </a:lnTo>
                <a:lnTo>
                  <a:pt x="1031" y="1209"/>
                </a:lnTo>
                <a:lnTo>
                  <a:pt x="1085" y="1174"/>
                </a:lnTo>
                <a:lnTo>
                  <a:pt x="1129" y="1129"/>
                </a:lnTo>
                <a:lnTo>
                  <a:pt x="1173" y="1085"/>
                </a:lnTo>
                <a:lnTo>
                  <a:pt x="1209" y="1031"/>
                </a:lnTo>
                <a:lnTo>
                  <a:pt x="1244" y="978"/>
                </a:lnTo>
                <a:lnTo>
                  <a:pt x="1271" y="925"/>
                </a:lnTo>
                <a:lnTo>
                  <a:pt x="1289" y="863"/>
                </a:lnTo>
                <a:lnTo>
                  <a:pt x="1307" y="801"/>
                </a:lnTo>
                <a:lnTo>
                  <a:pt x="1315" y="729"/>
                </a:lnTo>
                <a:lnTo>
                  <a:pt x="1324" y="658"/>
                </a:lnTo>
                <a:lnTo>
                  <a:pt x="1315" y="596"/>
                </a:lnTo>
                <a:lnTo>
                  <a:pt x="1307" y="525"/>
                </a:lnTo>
                <a:lnTo>
                  <a:pt x="1289" y="463"/>
                </a:lnTo>
                <a:lnTo>
                  <a:pt x="1271" y="401"/>
                </a:lnTo>
                <a:lnTo>
                  <a:pt x="1244" y="347"/>
                </a:lnTo>
                <a:lnTo>
                  <a:pt x="1209" y="294"/>
                </a:lnTo>
                <a:lnTo>
                  <a:pt x="1173" y="241"/>
                </a:lnTo>
                <a:lnTo>
                  <a:pt x="1129" y="196"/>
                </a:lnTo>
                <a:lnTo>
                  <a:pt x="1085" y="152"/>
                </a:lnTo>
                <a:lnTo>
                  <a:pt x="1031" y="116"/>
                </a:lnTo>
                <a:lnTo>
                  <a:pt x="978" y="81"/>
                </a:lnTo>
                <a:lnTo>
                  <a:pt x="916" y="54"/>
                </a:lnTo>
                <a:lnTo>
                  <a:pt x="854" y="28"/>
                </a:lnTo>
                <a:lnTo>
                  <a:pt x="791" y="10"/>
                </a:lnTo>
                <a:lnTo>
                  <a:pt x="7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3"/>
          <p:cNvSpPr/>
          <p:nvPr/>
        </p:nvSpPr>
        <p:spPr>
          <a:xfrm>
            <a:off x="8877213" y="930581"/>
            <a:ext cx="266784" cy="622524"/>
          </a:xfrm>
          <a:custGeom>
            <a:rect b="b" l="l" r="r" t="t"/>
            <a:pathLst>
              <a:path extrusionOk="0" h="11200" w="4800">
                <a:moveTo>
                  <a:pt x="4800" y="0"/>
                </a:moveTo>
                <a:lnTo>
                  <a:pt x="0" y="2791"/>
                </a:lnTo>
                <a:lnTo>
                  <a:pt x="0" y="8409"/>
                </a:lnTo>
                <a:lnTo>
                  <a:pt x="4800" y="11199"/>
                </a:lnTo>
                <a:lnTo>
                  <a:pt x="48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3"/>
          <p:cNvSpPr/>
          <p:nvPr/>
        </p:nvSpPr>
        <p:spPr>
          <a:xfrm>
            <a:off x="354" y="3530782"/>
            <a:ext cx="1273149" cy="1272993"/>
          </a:xfrm>
          <a:custGeom>
            <a:rect b="b" l="l" r="r" t="t"/>
            <a:pathLst>
              <a:path extrusionOk="0" h="9595" w="9596">
                <a:moveTo>
                  <a:pt x="0" y="0"/>
                </a:moveTo>
                <a:lnTo>
                  <a:pt x="0" y="9595"/>
                </a:lnTo>
                <a:lnTo>
                  <a:pt x="9595" y="9595"/>
                </a:lnTo>
                <a:lnTo>
                  <a:pt x="9595" y="9346"/>
                </a:lnTo>
                <a:lnTo>
                  <a:pt x="9586" y="9097"/>
                </a:lnTo>
                <a:lnTo>
                  <a:pt x="9568" y="8857"/>
                </a:lnTo>
                <a:lnTo>
                  <a:pt x="9542" y="8609"/>
                </a:lnTo>
                <a:lnTo>
                  <a:pt x="9515" y="8369"/>
                </a:lnTo>
                <a:lnTo>
                  <a:pt x="9488" y="8129"/>
                </a:lnTo>
                <a:lnTo>
                  <a:pt x="9444" y="7898"/>
                </a:lnTo>
                <a:lnTo>
                  <a:pt x="9400" y="7658"/>
                </a:lnTo>
                <a:lnTo>
                  <a:pt x="9346" y="7427"/>
                </a:lnTo>
                <a:lnTo>
                  <a:pt x="9293" y="7196"/>
                </a:lnTo>
                <a:lnTo>
                  <a:pt x="9231" y="6965"/>
                </a:lnTo>
                <a:lnTo>
                  <a:pt x="9160" y="6743"/>
                </a:lnTo>
                <a:lnTo>
                  <a:pt x="9089" y="6521"/>
                </a:lnTo>
                <a:lnTo>
                  <a:pt x="9009" y="6299"/>
                </a:lnTo>
                <a:lnTo>
                  <a:pt x="8929" y="6077"/>
                </a:lnTo>
                <a:lnTo>
                  <a:pt x="8840" y="5863"/>
                </a:lnTo>
                <a:lnTo>
                  <a:pt x="8751" y="5641"/>
                </a:lnTo>
                <a:lnTo>
                  <a:pt x="8644" y="5437"/>
                </a:lnTo>
                <a:lnTo>
                  <a:pt x="8547" y="5224"/>
                </a:lnTo>
                <a:lnTo>
                  <a:pt x="8440" y="5019"/>
                </a:lnTo>
                <a:lnTo>
                  <a:pt x="8325" y="4815"/>
                </a:lnTo>
                <a:lnTo>
                  <a:pt x="8209" y="4620"/>
                </a:lnTo>
                <a:lnTo>
                  <a:pt x="8085" y="4424"/>
                </a:lnTo>
                <a:lnTo>
                  <a:pt x="7960" y="4229"/>
                </a:lnTo>
                <a:lnTo>
                  <a:pt x="7827" y="4042"/>
                </a:lnTo>
                <a:lnTo>
                  <a:pt x="7685" y="3856"/>
                </a:lnTo>
                <a:lnTo>
                  <a:pt x="7552" y="3669"/>
                </a:lnTo>
                <a:lnTo>
                  <a:pt x="7401" y="3491"/>
                </a:lnTo>
                <a:lnTo>
                  <a:pt x="7259" y="3314"/>
                </a:lnTo>
                <a:lnTo>
                  <a:pt x="7099" y="3145"/>
                </a:lnTo>
                <a:lnTo>
                  <a:pt x="6948" y="2976"/>
                </a:lnTo>
                <a:lnTo>
                  <a:pt x="6788" y="2807"/>
                </a:lnTo>
                <a:lnTo>
                  <a:pt x="6619" y="2647"/>
                </a:lnTo>
                <a:lnTo>
                  <a:pt x="6450" y="2488"/>
                </a:lnTo>
                <a:lnTo>
                  <a:pt x="6281" y="2337"/>
                </a:lnTo>
                <a:lnTo>
                  <a:pt x="6104" y="2194"/>
                </a:lnTo>
                <a:lnTo>
                  <a:pt x="5926" y="2043"/>
                </a:lnTo>
                <a:lnTo>
                  <a:pt x="5739" y="1901"/>
                </a:lnTo>
                <a:lnTo>
                  <a:pt x="5553" y="1768"/>
                </a:lnTo>
                <a:lnTo>
                  <a:pt x="5366" y="1635"/>
                </a:lnTo>
                <a:lnTo>
                  <a:pt x="5171" y="1510"/>
                </a:lnTo>
                <a:lnTo>
                  <a:pt x="4975" y="1386"/>
                </a:lnTo>
                <a:lnTo>
                  <a:pt x="4780" y="1270"/>
                </a:lnTo>
                <a:lnTo>
                  <a:pt x="4576" y="1155"/>
                </a:lnTo>
                <a:lnTo>
                  <a:pt x="4371" y="1048"/>
                </a:lnTo>
                <a:lnTo>
                  <a:pt x="4158" y="942"/>
                </a:lnTo>
                <a:lnTo>
                  <a:pt x="3945" y="844"/>
                </a:lnTo>
                <a:lnTo>
                  <a:pt x="3732" y="755"/>
                </a:lnTo>
                <a:lnTo>
                  <a:pt x="3518" y="666"/>
                </a:lnTo>
                <a:lnTo>
                  <a:pt x="3296" y="578"/>
                </a:lnTo>
                <a:lnTo>
                  <a:pt x="3074" y="506"/>
                </a:lnTo>
                <a:lnTo>
                  <a:pt x="2852" y="427"/>
                </a:lnTo>
                <a:lnTo>
                  <a:pt x="2630" y="364"/>
                </a:lnTo>
                <a:lnTo>
                  <a:pt x="2399" y="302"/>
                </a:lnTo>
                <a:lnTo>
                  <a:pt x="2168" y="249"/>
                </a:lnTo>
                <a:lnTo>
                  <a:pt x="1937" y="196"/>
                </a:lnTo>
                <a:lnTo>
                  <a:pt x="1697" y="151"/>
                </a:lnTo>
                <a:lnTo>
                  <a:pt x="1457" y="107"/>
                </a:lnTo>
                <a:lnTo>
                  <a:pt x="1226" y="80"/>
                </a:lnTo>
                <a:lnTo>
                  <a:pt x="978" y="45"/>
                </a:lnTo>
                <a:lnTo>
                  <a:pt x="738" y="27"/>
                </a:lnTo>
                <a:lnTo>
                  <a:pt x="498" y="9"/>
                </a:lnTo>
                <a:lnTo>
                  <a:pt x="2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3"/>
          <p:cNvSpPr/>
          <p:nvPr/>
        </p:nvSpPr>
        <p:spPr>
          <a:xfrm>
            <a:off x="-5985" y="4715908"/>
            <a:ext cx="9144051" cy="89390"/>
          </a:xfrm>
          <a:custGeom>
            <a:rect b="b" l="l" r="r" t="t"/>
            <a:pathLst>
              <a:path extrusionOk="0" h="667" w="68229">
                <a:moveTo>
                  <a:pt x="0" y="0"/>
                </a:moveTo>
                <a:lnTo>
                  <a:pt x="0" y="667"/>
                </a:lnTo>
                <a:lnTo>
                  <a:pt x="68229" y="667"/>
                </a:lnTo>
                <a:lnTo>
                  <a:pt x="682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5" name="Google Shape;465;p33"/>
          <p:cNvGrpSpPr/>
          <p:nvPr/>
        </p:nvGrpSpPr>
        <p:grpSpPr>
          <a:xfrm>
            <a:off x="7901356" y="-37"/>
            <a:ext cx="1249355" cy="1536525"/>
            <a:chOff x="1680175" y="238125"/>
            <a:chExt cx="4259650" cy="5238750"/>
          </a:xfrm>
        </p:grpSpPr>
        <p:sp>
          <p:nvSpPr>
            <p:cNvPr id="466" name="Google Shape;466;p33"/>
            <p:cNvSpPr/>
            <p:nvPr/>
          </p:nvSpPr>
          <p:spPr>
            <a:xfrm>
              <a:off x="4563000"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3"/>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3"/>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3"/>
            <p:cNvSpPr/>
            <p:nvPr/>
          </p:nvSpPr>
          <p:spPr>
            <a:xfrm>
              <a:off x="2842800" y="1404175"/>
              <a:ext cx="25" cy="25"/>
            </a:xfrm>
            <a:custGeom>
              <a:rect b="b" l="l" r="r" t="t"/>
              <a:pathLst>
                <a:path extrusionOk="0" h="1" w="1">
                  <a:moveTo>
                    <a:pt x="1" y="0"/>
                  </a:move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3"/>
            <p:cNvSpPr/>
            <p:nvPr/>
          </p:nvSpPr>
          <p:spPr>
            <a:xfrm>
              <a:off x="2842800" y="1404175"/>
              <a:ext cx="25" cy="25"/>
            </a:xfrm>
            <a:custGeom>
              <a:rect b="b" l="l" r="r" t="t"/>
              <a:pathLst>
                <a:path extrusionOk="0" fill="none" h="1" w="1">
                  <a:moveTo>
                    <a:pt x="1" y="0"/>
                  </a:moveTo>
                  <a:lnTo>
                    <a:pt x="1" y="0"/>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3"/>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p:cSld name="CUSTOM_15">
    <p:bg>
      <p:bgPr>
        <a:solidFill>
          <a:schemeClr val="dk2"/>
        </a:solidFill>
      </p:bgPr>
    </p:bg>
    <p:spTree>
      <p:nvGrpSpPr>
        <p:cNvPr id="472" name="Shape 472"/>
        <p:cNvGrpSpPr/>
        <p:nvPr/>
      </p:nvGrpSpPr>
      <p:grpSpPr>
        <a:xfrm>
          <a:off x="0" y="0"/>
          <a:ext cx="0" cy="0"/>
          <a:chOff x="0" y="0"/>
          <a:chExt cx="0" cy="0"/>
        </a:xfrm>
      </p:grpSpPr>
      <p:sp>
        <p:nvSpPr>
          <p:cNvPr id="473" name="Google Shape;473;p34"/>
          <p:cNvSpPr/>
          <p:nvPr/>
        </p:nvSpPr>
        <p:spPr>
          <a:xfrm>
            <a:off x="285728" y="1000096"/>
            <a:ext cx="2571776" cy="4143424"/>
          </a:xfrm>
          <a:custGeom>
            <a:rect b="b" l="l" r="r" t="t"/>
            <a:pathLst>
              <a:path extrusionOk="0" h="129482" w="80368">
                <a:moveTo>
                  <a:pt x="1" y="1"/>
                </a:moveTo>
                <a:lnTo>
                  <a:pt x="1" y="40184"/>
                </a:lnTo>
                <a:lnTo>
                  <a:pt x="1" y="129481"/>
                </a:lnTo>
                <a:lnTo>
                  <a:pt x="80368" y="129481"/>
                </a:lnTo>
                <a:lnTo>
                  <a:pt x="80368" y="40184"/>
                </a:lnTo>
                <a:lnTo>
                  <a:pt x="80368" y="39143"/>
                </a:lnTo>
                <a:lnTo>
                  <a:pt x="80331" y="38101"/>
                </a:lnTo>
                <a:lnTo>
                  <a:pt x="80256" y="37096"/>
                </a:lnTo>
                <a:lnTo>
                  <a:pt x="80145" y="36092"/>
                </a:lnTo>
                <a:lnTo>
                  <a:pt x="80033" y="35050"/>
                </a:lnTo>
                <a:lnTo>
                  <a:pt x="79921" y="34082"/>
                </a:lnTo>
                <a:lnTo>
                  <a:pt x="79735" y="33078"/>
                </a:lnTo>
                <a:lnTo>
                  <a:pt x="79549" y="32073"/>
                </a:lnTo>
                <a:lnTo>
                  <a:pt x="79326" y="31106"/>
                </a:lnTo>
                <a:lnTo>
                  <a:pt x="79103" y="30138"/>
                </a:lnTo>
                <a:lnTo>
                  <a:pt x="78842" y="29171"/>
                </a:lnTo>
                <a:lnTo>
                  <a:pt x="78545" y="28241"/>
                </a:lnTo>
                <a:lnTo>
                  <a:pt x="78247" y="27311"/>
                </a:lnTo>
                <a:lnTo>
                  <a:pt x="77912" y="26381"/>
                </a:lnTo>
                <a:lnTo>
                  <a:pt x="77577" y="25450"/>
                </a:lnTo>
                <a:lnTo>
                  <a:pt x="77205" y="24557"/>
                </a:lnTo>
                <a:lnTo>
                  <a:pt x="76833" y="23664"/>
                </a:lnTo>
                <a:lnTo>
                  <a:pt x="76424" y="22771"/>
                </a:lnTo>
                <a:lnTo>
                  <a:pt x="75977" y="21879"/>
                </a:lnTo>
                <a:lnTo>
                  <a:pt x="75531" y="21023"/>
                </a:lnTo>
                <a:lnTo>
                  <a:pt x="75047" y="20167"/>
                </a:lnTo>
                <a:lnTo>
                  <a:pt x="74564" y="19348"/>
                </a:lnTo>
                <a:lnTo>
                  <a:pt x="74043" y="18530"/>
                </a:lnTo>
                <a:lnTo>
                  <a:pt x="73522" y="17711"/>
                </a:lnTo>
                <a:lnTo>
                  <a:pt x="72964" y="16930"/>
                </a:lnTo>
                <a:lnTo>
                  <a:pt x="72368" y="16149"/>
                </a:lnTo>
                <a:lnTo>
                  <a:pt x="71810" y="15367"/>
                </a:lnTo>
                <a:lnTo>
                  <a:pt x="71178" y="14623"/>
                </a:lnTo>
                <a:lnTo>
                  <a:pt x="70582" y="13879"/>
                </a:lnTo>
                <a:lnTo>
                  <a:pt x="69913" y="13172"/>
                </a:lnTo>
                <a:lnTo>
                  <a:pt x="69280" y="12465"/>
                </a:lnTo>
                <a:lnTo>
                  <a:pt x="68610" y="11758"/>
                </a:lnTo>
                <a:lnTo>
                  <a:pt x="67904" y="11089"/>
                </a:lnTo>
                <a:lnTo>
                  <a:pt x="67197" y="10456"/>
                </a:lnTo>
                <a:lnTo>
                  <a:pt x="66490" y="9786"/>
                </a:lnTo>
                <a:lnTo>
                  <a:pt x="65746" y="9191"/>
                </a:lnTo>
                <a:lnTo>
                  <a:pt x="65001" y="8558"/>
                </a:lnTo>
                <a:lnTo>
                  <a:pt x="64220" y="8000"/>
                </a:lnTo>
                <a:lnTo>
                  <a:pt x="63439" y="7405"/>
                </a:lnTo>
                <a:lnTo>
                  <a:pt x="62657" y="6847"/>
                </a:lnTo>
                <a:lnTo>
                  <a:pt x="61839" y="6326"/>
                </a:lnTo>
                <a:lnTo>
                  <a:pt x="61020" y="5805"/>
                </a:lnTo>
                <a:lnTo>
                  <a:pt x="60202" y="5321"/>
                </a:lnTo>
                <a:lnTo>
                  <a:pt x="59346" y="4838"/>
                </a:lnTo>
                <a:lnTo>
                  <a:pt x="58490" y="4391"/>
                </a:lnTo>
                <a:lnTo>
                  <a:pt x="57597" y="3945"/>
                </a:lnTo>
                <a:lnTo>
                  <a:pt x="56704" y="3535"/>
                </a:lnTo>
                <a:lnTo>
                  <a:pt x="55811" y="3163"/>
                </a:lnTo>
                <a:lnTo>
                  <a:pt x="54918" y="2791"/>
                </a:lnTo>
                <a:lnTo>
                  <a:pt x="53988" y="2456"/>
                </a:lnTo>
                <a:lnTo>
                  <a:pt x="53058" y="2122"/>
                </a:lnTo>
                <a:lnTo>
                  <a:pt x="52128" y="1824"/>
                </a:lnTo>
                <a:lnTo>
                  <a:pt x="51198" y="1526"/>
                </a:lnTo>
                <a:lnTo>
                  <a:pt x="50230" y="1266"/>
                </a:lnTo>
                <a:lnTo>
                  <a:pt x="49263" y="1043"/>
                </a:lnTo>
                <a:lnTo>
                  <a:pt x="48295" y="819"/>
                </a:lnTo>
                <a:lnTo>
                  <a:pt x="47291" y="633"/>
                </a:lnTo>
                <a:lnTo>
                  <a:pt x="46286" y="447"/>
                </a:lnTo>
                <a:lnTo>
                  <a:pt x="45319" y="336"/>
                </a:lnTo>
                <a:lnTo>
                  <a:pt x="44277" y="224"/>
                </a:lnTo>
                <a:lnTo>
                  <a:pt x="43272" y="112"/>
                </a:lnTo>
                <a:lnTo>
                  <a:pt x="42268" y="38"/>
                </a:lnTo>
                <a:lnTo>
                  <a:pt x="4122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4"/>
          <p:cNvSpPr/>
          <p:nvPr/>
        </p:nvSpPr>
        <p:spPr>
          <a:xfrm>
            <a:off x="1571616" y="1000096"/>
            <a:ext cx="1285888" cy="1285920"/>
          </a:xfrm>
          <a:custGeom>
            <a:rect b="b" l="l" r="r" t="t"/>
            <a:pathLst>
              <a:path extrusionOk="0" h="40185" w="40184">
                <a:moveTo>
                  <a:pt x="0" y="1"/>
                </a:moveTo>
                <a:lnTo>
                  <a:pt x="0" y="2233"/>
                </a:lnTo>
                <a:lnTo>
                  <a:pt x="968" y="2233"/>
                </a:lnTo>
                <a:lnTo>
                  <a:pt x="1935" y="2270"/>
                </a:lnTo>
                <a:lnTo>
                  <a:pt x="2902" y="2345"/>
                </a:lnTo>
                <a:lnTo>
                  <a:pt x="3870" y="2419"/>
                </a:lnTo>
                <a:lnTo>
                  <a:pt x="4837" y="2531"/>
                </a:lnTo>
                <a:lnTo>
                  <a:pt x="5767" y="2680"/>
                </a:lnTo>
                <a:lnTo>
                  <a:pt x="6735" y="2829"/>
                </a:lnTo>
                <a:lnTo>
                  <a:pt x="7665" y="3015"/>
                </a:lnTo>
                <a:lnTo>
                  <a:pt x="8558" y="3201"/>
                </a:lnTo>
                <a:lnTo>
                  <a:pt x="9488" y="3424"/>
                </a:lnTo>
                <a:lnTo>
                  <a:pt x="10381" y="3684"/>
                </a:lnTo>
                <a:lnTo>
                  <a:pt x="11274" y="3945"/>
                </a:lnTo>
                <a:lnTo>
                  <a:pt x="12167" y="4242"/>
                </a:lnTo>
                <a:lnTo>
                  <a:pt x="13060" y="4540"/>
                </a:lnTo>
                <a:lnTo>
                  <a:pt x="13916" y="4875"/>
                </a:lnTo>
                <a:lnTo>
                  <a:pt x="14771" y="5210"/>
                </a:lnTo>
                <a:lnTo>
                  <a:pt x="15627" y="5582"/>
                </a:lnTo>
                <a:lnTo>
                  <a:pt x="16446" y="5991"/>
                </a:lnTo>
                <a:lnTo>
                  <a:pt x="17264" y="6400"/>
                </a:lnTo>
                <a:lnTo>
                  <a:pt x="18083" y="6810"/>
                </a:lnTo>
                <a:lnTo>
                  <a:pt x="19683" y="7740"/>
                </a:lnTo>
                <a:lnTo>
                  <a:pt x="21208" y="8707"/>
                </a:lnTo>
                <a:lnTo>
                  <a:pt x="22697" y="9786"/>
                </a:lnTo>
                <a:lnTo>
                  <a:pt x="24148" y="10902"/>
                </a:lnTo>
                <a:lnTo>
                  <a:pt x="25524" y="12093"/>
                </a:lnTo>
                <a:lnTo>
                  <a:pt x="26827" y="13358"/>
                </a:lnTo>
                <a:lnTo>
                  <a:pt x="28092" y="14660"/>
                </a:lnTo>
                <a:lnTo>
                  <a:pt x="29282" y="16037"/>
                </a:lnTo>
                <a:lnTo>
                  <a:pt x="30398" y="17488"/>
                </a:lnTo>
                <a:lnTo>
                  <a:pt x="31477" y="18976"/>
                </a:lnTo>
                <a:lnTo>
                  <a:pt x="32445" y="20502"/>
                </a:lnTo>
                <a:lnTo>
                  <a:pt x="33375" y="22102"/>
                </a:lnTo>
                <a:lnTo>
                  <a:pt x="33784" y="22920"/>
                </a:lnTo>
                <a:lnTo>
                  <a:pt x="34194" y="23739"/>
                </a:lnTo>
                <a:lnTo>
                  <a:pt x="34603" y="24557"/>
                </a:lnTo>
                <a:lnTo>
                  <a:pt x="34975" y="25413"/>
                </a:lnTo>
                <a:lnTo>
                  <a:pt x="35310" y="26269"/>
                </a:lnTo>
                <a:lnTo>
                  <a:pt x="35645" y="27125"/>
                </a:lnTo>
                <a:lnTo>
                  <a:pt x="35942" y="28018"/>
                </a:lnTo>
                <a:lnTo>
                  <a:pt x="36240" y="28911"/>
                </a:lnTo>
                <a:lnTo>
                  <a:pt x="36500" y="29804"/>
                </a:lnTo>
                <a:lnTo>
                  <a:pt x="36761" y="30697"/>
                </a:lnTo>
                <a:lnTo>
                  <a:pt x="36984" y="31627"/>
                </a:lnTo>
                <a:lnTo>
                  <a:pt x="37170" y="32520"/>
                </a:lnTo>
                <a:lnTo>
                  <a:pt x="37356" y="33450"/>
                </a:lnTo>
                <a:lnTo>
                  <a:pt x="37505" y="34417"/>
                </a:lnTo>
                <a:lnTo>
                  <a:pt x="37654" y="35347"/>
                </a:lnTo>
                <a:lnTo>
                  <a:pt x="37765" y="36315"/>
                </a:lnTo>
                <a:lnTo>
                  <a:pt x="37840" y="37282"/>
                </a:lnTo>
                <a:lnTo>
                  <a:pt x="37914" y="38250"/>
                </a:lnTo>
                <a:lnTo>
                  <a:pt x="37951" y="39217"/>
                </a:lnTo>
                <a:lnTo>
                  <a:pt x="37951" y="40184"/>
                </a:lnTo>
                <a:lnTo>
                  <a:pt x="40184" y="40184"/>
                </a:lnTo>
                <a:lnTo>
                  <a:pt x="40184" y="39143"/>
                </a:lnTo>
                <a:lnTo>
                  <a:pt x="40147" y="38101"/>
                </a:lnTo>
                <a:lnTo>
                  <a:pt x="40072" y="37096"/>
                </a:lnTo>
                <a:lnTo>
                  <a:pt x="39961" y="36092"/>
                </a:lnTo>
                <a:lnTo>
                  <a:pt x="39849" y="35050"/>
                </a:lnTo>
                <a:lnTo>
                  <a:pt x="39737" y="34082"/>
                </a:lnTo>
                <a:lnTo>
                  <a:pt x="39551" y="33078"/>
                </a:lnTo>
                <a:lnTo>
                  <a:pt x="39365" y="32073"/>
                </a:lnTo>
                <a:lnTo>
                  <a:pt x="39142" y="31106"/>
                </a:lnTo>
                <a:lnTo>
                  <a:pt x="38919" y="30138"/>
                </a:lnTo>
                <a:lnTo>
                  <a:pt x="38658" y="29171"/>
                </a:lnTo>
                <a:lnTo>
                  <a:pt x="38361" y="28241"/>
                </a:lnTo>
                <a:lnTo>
                  <a:pt x="38063" y="27311"/>
                </a:lnTo>
                <a:lnTo>
                  <a:pt x="37728" y="26381"/>
                </a:lnTo>
                <a:lnTo>
                  <a:pt x="37393" y="25450"/>
                </a:lnTo>
                <a:lnTo>
                  <a:pt x="37021" y="24557"/>
                </a:lnTo>
                <a:lnTo>
                  <a:pt x="36649" y="23664"/>
                </a:lnTo>
                <a:lnTo>
                  <a:pt x="36240" y="22771"/>
                </a:lnTo>
                <a:lnTo>
                  <a:pt x="35793" y="21879"/>
                </a:lnTo>
                <a:lnTo>
                  <a:pt x="35347" y="21023"/>
                </a:lnTo>
                <a:lnTo>
                  <a:pt x="34863" y="20167"/>
                </a:lnTo>
                <a:lnTo>
                  <a:pt x="34380" y="19348"/>
                </a:lnTo>
                <a:lnTo>
                  <a:pt x="33859" y="18530"/>
                </a:lnTo>
                <a:lnTo>
                  <a:pt x="33338" y="17711"/>
                </a:lnTo>
                <a:lnTo>
                  <a:pt x="32780" y="16930"/>
                </a:lnTo>
                <a:lnTo>
                  <a:pt x="32184" y="16149"/>
                </a:lnTo>
                <a:lnTo>
                  <a:pt x="31626" y="15367"/>
                </a:lnTo>
                <a:lnTo>
                  <a:pt x="30994" y="14623"/>
                </a:lnTo>
                <a:lnTo>
                  <a:pt x="30398" y="13879"/>
                </a:lnTo>
                <a:lnTo>
                  <a:pt x="29729" y="13172"/>
                </a:lnTo>
                <a:lnTo>
                  <a:pt x="29096" y="12465"/>
                </a:lnTo>
                <a:lnTo>
                  <a:pt x="28426" y="11758"/>
                </a:lnTo>
                <a:lnTo>
                  <a:pt x="27720" y="11089"/>
                </a:lnTo>
                <a:lnTo>
                  <a:pt x="27013" y="10456"/>
                </a:lnTo>
                <a:lnTo>
                  <a:pt x="26306" y="9786"/>
                </a:lnTo>
                <a:lnTo>
                  <a:pt x="25562" y="9191"/>
                </a:lnTo>
                <a:lnTo>
                  <a:pt x="24817" y="8558"/>
                </a:lnTo>
                <a:lnTo>
                  <a:pt x="24036" y="8000"/>
                </a:lnTo>
                <a:lnTo>
                  <a:pt x="23255" y="7405"/>
                </a:lnTo>
                <a:lnTo>
                  <a:pt x="22473" y="6847"/>
                </a:lnTo>
                <a:lnTo>
                  <a:pt x="21655" y="6326"/>
                </a:lnTo>
                <a:lnTo>
                  <a:pt x="20836" y="5805"/>
                </a:lnTo>
                <a:lnTo>
                  <a:pt x="20018" y="5321"/>
                </a:lnTo>
                <a:lnTo>
                  <a:pt x="19162" y="4838"/>
                </a:lnTo>
                <a:lnTo>
                  <a:pt x="18306" y="4391"/>
                </a:lnTo>
                <a:lnTo>
                  <a:pt x="17413" y="3945"/>
                </a:lnTo>
                <a:lnTo>
                  <a:pt x="16520" y="3535"/>
                </a:lnTo>
                <a:lnTo>
                  <a:pt x="15627" y="3163"/>
                </a:lnTo>
                <a:lnTo>
                  <a:pt x="14734" y="2791"/>
                </a:lnTo>
                <a:lnTo>
                  <a:pt x="13804" y="2456"/>
                </a:lnTo>
                <a:lnTo>
                  <a:pt x="12874" y="2122"/>
                </a:lnTo>
                <a:lnTo>
                  <a:pt x="11944" y="1824"/>
                </a:lnTo>
                <a:lnTo>
                  <a:pt x="11014" y="1526"/>
                </a:lnTo>
                <a:lnTo>
                  <a:pt x="10046" y="1266"/>
                </a:lnTo>
                <a:lnTo>
                  <a:pt x="9079" y="1043"/>
                </a:lnTo>
                <a:lnTo>
                  <a:pt x="8111" y="819"/>
                </a:lnTo>
                <a:lnTo>
                  <a:pt x="7107" y="633"/>
                </a:lnTo>
                <a:lnTo>
                  <a:pt x="6102" y="447"/>
                </a:lnTo>
                <a:lnTo>
                  <a:pt x="5135" y="336"/>
                </a:lnTo>
                <a:lnTo>
                  <a:pt x="4093" y="224"/>
                </a:lnTo>
                <a:lnTo>
                  <a:pt x="3088" y="112"/>
                </a:lnTo>
                <a:lnTo>
                  <a:pt x="2084" y="38"/>
                </a:lnTo>
                <a:lnTo>
                  <a:pt x="104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4"/>
          <p:cNvSpPr/>
          <p:nvPr/>
        </p:nvSpPr>
        <p:spPr>
          <a:xfrm>
            <a:off x="3278976" y="1000096"/>
            <a:ext cx="2571776" cy="4143424"/>
          </a:xfrm>
          <a:custGeom>
            <a:rect b="b" l="l" r="r" t="t"/>
            <a:pathLst>
              <a:path extrusionOk="0" h="129482" w="80368">
                <a:moveTo>
                  <a:pt x="0" y="1"/>
                </a:moveTo>
                <a:lnTo>
                  <a:pt x="0" y="40184"/>
                </a:lnTo>
                <a:lnTo>
                  <a:pt x="0" y="129481"/>
                </a:lnTo>
                <a:lnTo>
                  <a:pt x="80367" y="129481"/>
                </a:lnTo>
                <a:lnTo>
                  <a:pt x="80367" y="40184"/>
                </a:lnTo>
                <a:lnTo>
                  <a:pt x="80367" y="39143"/>
                </a:lnTo>
                <a:lnTo>
                  <a:pt x="80330" y="38101"/>
                </a:lnTo>
                <a:lnTo>
                  <a:pt x="80256" y="37096"/>
                </a:lnTo>
                <a:lnTo>
                  <a:pt x="80181" y="36092"/>
                </a:lnTo>
                <a:lnTo>
                  <a:pt x="80070" y="35050"/>
                </a:lnTo>
                <a:lnTo>
                  <a:pt x="79921" y="34082"/>
                </a:lnTo>
                <a:lnTo>
                  <a:pt x="79735" y="33078"/>
                </a:lnTo>
                <a:lnTo>
                  <a:pt x="79549" y="32073"/>
                </a:lnTo>
                <a:lnTo>
                  <a:pt x="79363" y="31106"/>
                </a:lnTo>
                <a:lnTo>
                  <a:pt x="79102" y="30138"/>
                </a:lnTo>
                <a:lnTo>
                  <a:pt x="78842" y="29171"/>
                </a:lnTo>
                <a:lnTo>
                  <a:pt x="78581" y="28241"/>
                </a:lnTo>
                <a:lnTo>
                  <a:pt x="78284" y="27311"/>
                </a:lnTo>
                <a:lnTo>
                  <a:pt x="77949" y="26381"/>
                </a:lnTo>
                <a:lnTo>
                  <a:pt x="77577" y="25450"/>
                </a:lnTo>
                <a:lnTo>
                  <a:pt x="77205" y="24557"/>
                </a:lnTo>
                <a:lnTo>
                  <a:pt x="76833" y="23664"/>
                </a:lnTo>
                <a:lnTo>
                  <a:pt x="76423" y="22771"/>
                </a:lnTo>
                <a:lnTo>
                  <a:pt x="75977" y="21879"/>
                </a:lnTo>
                <a:lnTo>
                  <a:pt x="75530" y="21023"/>
                </a:lnTo>
                <a:lnTo>
                  <a:pt x="75047" y="20167"/>
                </a:lnTo>
                <a:lnTo>
                  <a:pt x="74563" y="19348"/>
                </a:lnTo>
                <a:lnTo>
                  <a:pt x="74042" y="18530"/>
                </a:lnTo>
                <a:lnTo>
                  <a:pt x="73521" y="17711"/>
                </a:lnTo>
                <a:lnTo>
                  <a:pt x="72963" y="16930"/>
                </a:lnTo>
                <a:lnTo>
                  <a:pt x="72405" y="16149"/>
                </a:lnTo>
                <a:lnTo>
                  <a:pt x="71810" y="15367"/>
                </a:lnTo>
                <a:lnTo>
                  <a:pt x="71214" y="14623"/>
                </a:lnTo>
                <a:lnTo>
                  <a:pt x="70582" y="13879"/>
                </a:lnTo>
                <a:lnTo>
                  <a:pt x="69949" y="13172"/>
                </a:lnTo>
                <a:lnTo>
                  <a:pt x="69280" y="12465"/>
                </a:lnTo>
                <a:lnTo>
                  <a:pt x="68610" y="11758"/>
                </a:lnTo>
                <a:lnTo>
                  <a:pt x="67903" y="11089"/>
                </a:lnTo>
                <a:lnTo>
                  <a:pt x="67196" y="10456"/>
                </a:lnTo>
                <a:lnTo>
                  <a:pt x="66489" y="9786"/>
                </a:lnTo>
                <a:lnTo>
                  <a:pt x="65745" y="9191"/>
                </a:lnTo>
                <a:lnTo>
                  <a:pt x="65001" y="8558"/>
                </a:lnTo>
                <a:lnTo>
                  <a:pt x="64220" y="8000"/>
                </a:lnTo>
                <a:lnTo>
                  <a:pt x="63438" y="7405"/>
                </a:lnTo>
                <a:lnTo>
                  <a:pt x="62657" y="6847"/>
                </a:lnTo>
                <a:lnTo>
                  <a:pt x="61838" y="6326"/>
                </a:lnTo>
                <a:lnTo>
                  <a:pt x="61020" y="5805"/>
                </a:lnTo>
                <a:lnTo>
                  <a:pt x="60201" y="5321"/>
                </a:lnTo>
                <a:lnTo>
                  <a:pt x="59345" y="4838"/>
                </a:lnTo>
                <a:lnTo>
                  <a:pt x="58490" y="4391"/>
                </a:lnTo>
                <a:lnTo>
                  <a:pt x="57597" y="3945"/>
                </a:lnTo>
                <a:lnTo>
                  <a:pt x="56741" y="3535"/>
                </a:lnTo>
                <a:lnTo>
                  <a:pt x="55848" y="3163"/>
                </a:lnTo>
                <a:lnTo>
                  <a:pt x="54918" y="2791"/>
                </a:lnTo>
                <a:lnTo>
                  <a:pt x="54025" y="2456"/>
                </a:lnTo>
                <a:lnTo>
                  <a:pt x="53095" y="2122"/>
                </a:lnTo>
                <a:lnTo>
                  <a:pt x="52127" y="1824"/>
                </a:lnTo>
                <a:lnTo>
                  <a:pt x="51197" y="1526"/>
                </a:lnTo>
                <a:lnTo>
                  <a:pt x="50230" y="1266"/>
                </a:lnTo>
                <a:lnTo>
                  <a:pt x="49262" y="1043"/>
                </a:lnTo>
                <a:lnTo>
                  <a:pt x="48295" y="819"/>
                </a:lnTo>
                <a:lnTo>
                  <a:pt x="47290" y="633"/>
                </a:lnTo>
                <a:lnTo>
                  <a:pt x="46323" y="447"/>
                </a:lnTo>
                <a:lnTo>
                  <a:pt x="45318" y="336"/>
                </a:lnTo>
                <a:lnTo>
                  <a:pt x="44314" y="224"/>
                </a:lnTo>
                <a:lnTo>
                  <a:pt x="43272" y="112"/>
                </a:lnTo>
                <a:lnTo>
                  <a:pt x="42267" y="38"/>
                </a:lnTo>
                <a:lnTo>
                  <a:pt x="4122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4"/>
          <p:cNvSpPr/>
          <p:nvPr/>
        </p:nvSpPr>
        <p:spPr>
          <a:xfrm>
            <a:off x="4564832" y="1000096"/>
            <a:ext cx="1285920" cy="1285920"/>
          </a:xfrm>
          <a:custGeom>
            <a:rect b="b" l="l" r="r" t="t"/>
            <a:pathLst>
              <a:path extrusionOk="0" h="40185" w="40185">
                <a:moveTo>
                  <a:pt x="1" y="1"/>
                </a:moveTo>
                <a:lnTo>
                  <a:pt x="1" y="2233"/>
                </a:lnTo>
                <a:lnTo>
                  <a:pt x="1005" y="2233"/>
                </a:lnTo>
                <a:lnTo>
                  <a:pt x="1973" y="2270"/>
                </a:lnTo>
                <a:lnTo>
                  <a:pt x="2940" y="2345"/>
                </a:lnTo>
                <a:lnTo>
                  <a:pt x="3908" y="2419"/>
                </a:lnTo>
                <a:lnTo>
                  <a:pt x="4838" y="2531"/>
                </a:lnTo>
                <a:lnTo>
                  <a:pt x="5805" y="2680"/>
                </a:lnTo>
                <a:lnTo>
                  <a:pt x="6735" y="2829"/>
                </a:lnTo>
                <a:lnTo>
                  <a:pt x="7665" y="3015"/>
                </a:lnTo>
                <a:lnTo>
                  <a:pt x="8596" y="3201"/>
                </a:lnTo>
                <a:lnTo>
                  <a:pt x="9489" y="3424"/>
                </a:lnTo>
                <a:lnTo>
                  <a:pt x="10419" y="3684"/>
                </a:lnTo>
                <a:lnTo>
                  <a:pt x="11312" y="3945"/>
                </a:lnTo>
                <a:lnTo>
                  <a:pt x="12167" y="4242"/>
                </a:lnTo>
                <a:lnTo>
                  <a:pt x="13060" y="4540"/>
                </a:lnTo>
                <a:lnTo>
                  <a:pt x="13916" y="4875"/>
                </a:lnTo>
                <a:lnTo>
                  <a:pt x="14772" y="5210"/>
                </a:lnTo>
                <a:lnTo>
                  <a:pt x="15628" y="5582"/>
                </a:lnTo>
                <a:lnTo>
                  <a:pt x="16446" y="5991"/>
                </a:lnTo>
                <a:lnTo>
                  <a:pt x="17302" y="6400"/>
                </a:lnTo>
                <a:lnTo>
                  <a:pt x="18083" y="6810"/>
                </a:lnTo>
                <a:lnTo>
                  <a:pt x="19683" y="7740"/>
                </a:lnTo>
                <a:lnTo>
                  <a:pt x="21246" y="8707"/>
                </a:lnTo>
                <a:lnTo>
                  <a:pt x="22734" y="9786"/>
                </a:lnTo>
                <a:lnTo>
                  <a:pt x="24148" y="10902"/>
                </a:lnTo>
                <a:lnTo>
                  <a:pt x="25525" y="12093"/>
                </a:lnTo>
                <a:lnTo>
                  <a:pt x="26864" y="13358"/>
                </a:lnTo>
                <a:lnTo>
                  <a:pt x="28092" y="14660"/>
                </a:lnTo>
                <a:lnTo>
                  <a:pt x="29283" y="16037"/>
                </a:lnTo>
                <a:lnTo>
                  <a:pt x="30436" y="17488"/>
                </a:lnTo>
                <a:lnTo>
                  <a:pt x="31478" y="18976"/>
                </a:lnTo>
                <a:lnTo>
                  <a:pt x="32483" y="20502"/>
                </a:lnTo>
                <a:lnTo>
                  <a:pt x="33375" y="22102"/>
                </a:lnTo>
                <a:lnTo>
                  <a:pt x="33822" y="22920"/>
                </a:lnTo>
                <a:lnTo>
                  <a:pt x="34231" y="23739"/>
                </a:lnTo>
                <a:lnTo>
                  <a:pt x="34603" y="24557"/>
                </a:lnTo>
                <a:lnTo>
                  <a:pt x="34975" y="25413"/>
                </a:lnTo>
                <a:lnTo>
                  <a:pt x="35347" y="26269"/>
                </a:lnTo>
                <a:lnTo>
                  <a:pt x="35645" y="27125"/>
                </a:lnTo>
                <a:lnTo>
                  <a:pt x="35980" y="28018"/>
                </a:lnTo>
                <a:lnTo>
                  <a:pt x="36240" y="28911"/>
                </a:lnTo>
                <a:lnTo>
                  <a:pt x="36538" y="29804"/>
                </a:lnTo>
                <a:lnTo>
                  <a:pt x="36761" y="30697"/>
                </a:lnTo>
                <a:lnTo>
                  <a:pt x="36985" y="31627"/>
                </a:lnTo>
                <a:lnTo>
                  <a:pt x="37208" y="32520"/>
                </a:lnTo>
                <a:lnTo>
                  <a:pt x="37357" y="33450"/>
                </a:lnTo>
                <a:lnTo>
                  <a:pt x="37543" y="34417"/>
                </a:lnTo>
                <a:lnTo>
                  <a:pt x="37654" y="35347"/>
                </a:lnTo>
                <a:lnTo>
                  <a:pt x="37766" y="36315"/>
                </a:lnTo>
                <a:lnTo>
                  <a:pt x="37840" y="37282"/>
                </a:lnTo>
                <a:lnTo>
                  <a:pt x="37915" y="38250"/>
                </a:lnTo>
                <a:lnTo>
                  <a:pt x="37952" y="39217"/>
                </a:lnTo>
                <a:lnTo>
                  <a:pt x="37952" y="40184"/>
                </a:lnTo>
                <a:lnTo>
                  <a:pt x="40184" y="40184"/>
                </a:lnTo>
                <a:lnTo>
                  <a:pt x="40184" y="39143"/>
                </a:lnTo>
                <a:lnTo>
                  <a:pt x="40147" y="38101"/>
                </a:lnTo>
                <a:lnTo>
                  <a:pt x="40073" y="37096"/>
                </a:lnTo>
                <a:lnTo>
                  <a:pt x="39998" y="36092"/>
                </a:lnTo>
                <a:lnTo>
                  <a:pt x="39887" y="35050"/>
                </a:lnTo>
                <a:lnTo>
                  <a:pt x="39738" y="34082"/>
                </a:lnTo>
                <a:lnTo>
                  <a:pt x="39552" y="33078"/>
                </a:lnTo>
                <a:lnTo>
                  <a:pt x="39366" y="32073"/>
                </a:lnTo>
                <a:lnTo>
                  <a:pt x="39180" y="31106"/>
                </a:lnTo>
                <a:lnTo>
                  <a:pt x="38919" y="30138"/>
                </a:lnTo>
                <a:lnTo>
                  <a:pt x="38659" y="29171"/>
                </a:lnTo>
                <a:lnTo>
                  <a:pt x="38398" y="28241"/>
                </a:lnTo>
                <a:lnTo>
                  <a:pt x="38101" y="27311"/>
                </a:lnTo>
                <a:lnTo>
                  <a:pt x="37766" y="26381"/>
                </a:lnTo>
                <a:lnTo>
                  <a:pt x="37394" y="25450"/>
                </a:lnTo>
                <a:lnTo>
                  <a:pt x="37022" y="24557"/>
                </a:lnTo>
                <a:lnTo>
                  <a:pt x="36650" y="23664"/>
                </a:lnTo>
                <a:lnTo>
                  <a:pt x="36240" y="22771"/>
                </a:lnTo>
                <a:lnTo>
                  <a:pt x="35794" y="21879"/>
                </a:lnTo>
                <a:lnTo>
                  <a:pt x="35347" y="21023"/>
                </a:lnTo>
                <a:lnTo>
                  <a:pt x="34864" y="20167"/>
                </a:lnTo>
                <a:lnTo>
                  <a:pt x="34380" y="19348"/>
                </a:lnTo>
                <a:lnTo>
                  <a:pt x="33859" y="18530"/>
                </a:lnTo>
                <a:lnTo>
                  <a:pt x="33338" y="17711"/>
                </a:lnTo>
                <a:lnTo>
                  <a:pt x="32780" y="16930"/>
                </a:lnTo>
                <a:lnTo>
                  <a:pt x="32222" y="16149"/>
                </a:lnTo>
                <a:lnTo>
                  <a:pt x="31627" y="15367"/>
                </a:lnTo>
                <a:lnTo>
                  <a:pt x="31031" y="14623"/>
                </a:lnTo>
                <a:lnTo>
                  <a:pt x="30399" y="13879"/>
                </a:lnTo>
                <a:lnTo>
                  <a:pt x="29766" y="13172"/>
                </a:lnTo>
                <a:lnTo>
                  <a:pt x="29097" y="12465"/>
                </a:lnTo>
                <a:lnTo>
                  <a:pt x="28427" y="11758"/>
                </a:lnTo>
                <a:lnTo>
                  <a:pt x="27720" y="11089"/>
                </a:lnTo>
                <a:lnTo>
                  <a:pt x="27013" y="10456"/>
                </a:lnTo>
                <a:lnTo>
                  <a:pt x="26306" y="9786"/>
                </a:lnTo>
                <a:lnTo>
                  <a:pt x="25562" y="9191"/>
                </a:lnTo>
                <a:lnTo>
                  <a:pt x="24818" y="8558"/>
                </a:lnTo>
                <a:lnTo>
                  <a:pt x="24037" y="8000"/>
                </a:lnTo>
                <a:lnTo>
                  <a:pt x="23255" y="7405"/>
                </a:lnTo>
                <a:lnTo>
                  <a:pt x="22474" y="6847"/>
                </a:lnTo>
                <a:lnTo>
                  <a:pt x="21655" y="6326"/>
                </a:lnTo>
                <a:lnTo>
                  <a:pt x="20837" y="5805"/>
                </a:lnTo>
                <a:lnTo>
                  <a:pt x="20018" y="5321"/>
                </a:lnTo>
                <a:lnTo>
                  <a:pt x="19162" y="4838"/>
                </a:lnTo>
                <a:lnTo>
                  <a:pt x="18307" y="4391"/>
                </a:lnTo>
                <a:lnTo>
                  <a:pt x="17414" y="3945"/>
                </a:lnTo>
                <a:lnTo>
                  <a:pt x="16558" y="3535"/>
                </a:lnTo>
                <a:lnTo>
                  <a:pt x="15665" y="3163"/>
                </a:lnTo>
                <a:lnTo>
                  <a:pt x="14735" y="2791"/>
                </a:lnTo>
                <a:lnTo>
                  <a:pt x="13842" y="2456"/>
                </a:lnTo>
                <a:lnTo>
                  <a:pt x="12912" y="2122"/>
                </a:lnTo>
                <a:lnTo>
                  <a:pt x="11944" y="1824"/>
                </a:lnTo>
                <a:lnTo>
                  <a:pt x="11014" y="1526"/>
                </a:lnTo>
                <a:lnTo>
                  <a:pt x="10047" y="1266"/>
                </a:lnTo>
                <a:lnTo>
                  <a:pt x="9079" y="1043"/>
                </a:lnTo>
                <a:lnTo>
                  <a:pt x="8112" y="819"/>
                </a:lnTo>
                <a:lnTo>
                  <a:pt x="7107" y="633"/>
                </a:lnTo>
                <a:lnTo>
                  <a:pt x="6140" y="447"/>
                </a:lnTo>
                <a:lnTo>
                  <a:pt x="5135" y="336"/>
                </a:lnTo>
                <a:lnTo>
                  <a:pt x="4131" y="224"/>
                </a:lnTo>
                <a:lnTo>
                  <a:pt x="3089" y="112"/>
                </a:lnTo>
                <a:lnTo>
                  <a:pt x="2084" y="38"/>
                </a:lnTo>
                <a:lnTo>
                  <a:pt x="104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4"/>
          <p:cNvSpPr/>
          <p:nvPr/>
        </p:nvSpPr>
        <p:spPr>
          <a:xfrm>
            <a:off x="6273376" y="1000096"/>
            <a:ext cx="2571808" cy="4143424"/>
          </a:xfrm>
          <a:custGeom>
            <a:rect b="b" l="l" r="r" t="t"/>
            <a:pathLst>
              <a:path extrusionOk="0" h="129482" w="80369">
                <a:moveTo>
                  <a:pt x="1" y="1"/>
                </a:moveTo>
                <a:lnTo>
                  <a:pt x="1" y="40184"/>
                </a:lnTo>
                <a:lnTo>
                  <a:pt x="1" y="129481"/>
                </a:lnTo>
                <a:lnTo>
                  <a:pt x="80368" y="129481"/>
                </a:lnTo>
                <a:lnTo>
                  <a:pt x="80368" y="40184"/>
                </a:lnTo>
                <a:lnTo>
                  <a:pt x="80331" y="39143"/>
                </a:lnTo>
                <a:lnTo>
                  <a:pt x="80294" y="38101"/>
                </a:lnTo>
                <a:lnTo>
                  <a:pt x="80219" y="37096"/>
                </a:lnTo>
                <a:lnTo>
                  <a:pt x="80145" y="36092"/>
                </a:lnTo>
                <a:lnTo>
                  <a:pt x="80033" y="35050"/>
                </a:lnTo>
                <a:lnTo>
                  <a:pt x="79884" y="34082"/>
                </a:lnTo>
                <a:lnTo>
                  <a:pt x="79736" y="33078"/>
                </a:lnTo>
                <a:lnTo>
                  <a:pt x="79549" y="32073"/>
                </a:lnTo>
                <a:lnTo>
                  <a:pt x="79326" y="31106"/>
                </a:lnTo>
                <a:lnTo>
                  <a:pt x="79103" y="30138"/>
                </a:lnTo>
                <a:lnTo>
                  <a:pt x="78843" y="29171"/>
                </a:lnTo>
                <a:lnTo>
                  <a:pt x="78545" y="28241"/>
                </a:lnTo>
                <a:lnTo>
                  <a:pt x="78247" y="27311"/>
                </a:lnTo>
                <a:lnTo>
                  <a:pt x="77912" y="26381"/>
                </a:lnTo>
                <a:lnTo>
                  <a:pt x="77578" y="25450"/>
                </a:lnTo>
                <a:lnTo>
                  <a:pt x="77205" y="24557"/>
                </a:lnTo>
                <a:lnTo>
                  <a:pt x="76796" y="23664"/>
                </a:lnTo>
                <a:lnTo>
                  <a:pt x="76387" y="22771"/>
                </a:lnTo>
                <a:lnTo>
                  <a:pt x="75940" y="21879"/>
                </a:lnTo>
                <a:lnTo>
                  <a:pt x="75494" y="21023"/>
                </a:lnTo>
                <a:lnTo>
                  <a:pt x="75010" y="20167"/>
                </a:lnTo>
                <a:lnTo>
                  <a:pt x="74527" y="19348"/>
                </a:lnTo>
                <a:lnTo>
                  <a:pt x="74006" y="18530"/>
                </a:lnTo>
                <a:lnTo>
                  <a:pt x="73485" y="17711"/>
                </a:lnTo>
                <a:lnTo>
                  <a:pt x="72927" y="16930"/>
                </a:lnTo>
                <a:lnTo>
                  <a:pt x="72369" y="16149"/>
                </a:lnTo>
                <a:lnTo>
                  <a:pt x="71773" y="15367"/>
                </a:lnTo>
                <a:lnTo>
                  <a:pt x="71178" y="14623"/>
                </a:lnTo>
                <a:lnTo>
                  <a:pt x="70545" y="13879"/>
                </a:lnTo>
                <a:lnTo>
                  <a:pt x="69913" y="13172"/>
                </a:lnTo>
                <a:lnTo>
                  <a:pt x="69243" y="12465"/>
                </a:lnTo>
                <a:lnTo>
                  <a:pt x="68573" y="11758"/>
                </a:lnTo>
                <a:lnTo>
                  <a:pt x="67904" y="11089"/>
                </a:lnTo>
                <a:lnTo>
                  <a:pt x="67197" y="10456"/>
                </a:lnTo>
                <a:lnTo>
                  <a:pt x="66453" y="9786"/>
                </a:lnTo>
                <a:lnTo>
                  <a:pt x="65746" y="9191"/>
                </a:lnTo>
                <a:lnTo>
                  <a:pt x="64964" y="8558"/>
                </a:lnTo>
                <a:lnTo>
                  <a:pt x="64220" y="8000"/>
                </a:lnTo>
                <a:lnTo>
                  <a:pt x="63439" y="7405"/>
                </a:lnTo>
                <a:lnTo>
                  <a:pt x="62620" y="6847"/>
                </a:lnTo>
                <a:lnTo>
                  <a:pt x="61839" y="6326"/>
                </a:lnTo>
                <a:lnTo>
                  <a:pt x="61020" y="5805"/>
                </a:lnTo>
                <a:lnTo>
                  <a:pt x="60165" y="5321"/>
                </a:lnTo>
                <a:lnTo>
                  <a:pt x="59309" y="4838"/>
                </a:lnTo>
                <a:lnTo>
                  <a:pt x="58453" y="4391"/>
                </a:lnTo>
                <a:lnTo>
                  <a:pt x="57597" y="3945"/>
                </a:lnTo>
                <a:lnTo>
                  <a:pt x="56704" y="3535"/>
                </a:lnTo>
                <a:lnTo>
                  <a:pt x="55811" y="3163"/>
                </a:lnTo>
                <a:lnTo>
                  <a:pt x="54918" y="2791"/>
                </a:lnTo>
                <a:lnTo>
                  <a:pt x="53988" y="2456"/>
                </a:lnTo>
                <a:lnTo>
                  <a:pt x="53058" y="2122"/>
                </a:lnTo>
                <a:lnTo>
                  <a:pt x="52128" y="1824"/>
                </a:lnTo>
                <a:lnTo>
                  <a:pt x="51161" y="1526"/>
                </a:lnTo>
                <a:lnTo>
                  <a:pt x="50193" y="1266"/>
                </a:lnTo>
                <a:lnTo>
                  <a:pt x="49226" y="1043"/>
                </a:lnTo>
                <a:lnTo>
                  <a:pt x="48258" y="819"/>
                </a:lnTo>
                <a:lnTo>
                  <a:pt x="47291" y="633"/>
                </a:lnTo>
                <a:lnTo>
                  <a:pt x="46286" y="447"/>
                </a:lnTo>
                <a:lnTo>
                  <a:pt x="45282" y="336"/>
                </a:lnTo>
                <a:lnTo>
                  <a:pt x="44277" y="224"/>
                </a:lnTo>
                <a:lnTo>
                  <a:pt x="43273" y="112"/>
                </a:lnTo>
                <a:lnTo>
                  <a:pt x="42231" y="38"/>
                </a:lnTo>
                <a:lnTo>
                  <a:pt x="411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4"/>
          <p:cNvSpPr/>
          <p:nvPr/>
        </p:nvSpPr>
        <p:spPr>
          <a:xfrm>
            <a:off x="7559264" y="1000096"/>
            <a:ext cx="1285920" cy="1285920"/>
          </a:xfrm>
          <a:custGeom>
            <a:rect b="b" l="l" r="r" t="t"/>
            <a:pathLst>
              <a:path extrusionOk="0" h="40185" w="40185">
                <a:moveTo>
                  <a:pt x="0" y="1"/>
                </a:moveTo>
                <a:lnTo>
                  <a:pt x="0" y="2233"/>
                </a:lnTo>
                <a:lnTo>
                  <a:pt x="968" y="2233"/>
                </a:lnTo>
                <a:lnTo>
                  <a:pt x="1935" y="2270"/>
                </a:lnTo>
                <a:lnTo>
                  <a:pt x="2903" y="2345"/>
                </a:lnTo>
                <a:lnTo>
                  <a:pt x="3870" y="2419"/>
                </a:lnTo>
                <a:lnTo>
                  <a:pt x="4800" y="2531"/>
                </a:lnTo>
                <a:lnTo>
                  <a:pt x="5768" y="2680"/>
                </a:lnTo>
                <a:lnTo>
                  <a:pt x="6698" y="2829"/>
                </a:lnTo>
                <a:lnTo>
                  <a:pt x="7628" y="3015"/>
                </a:lnTo>
                <a:lnTo>
                  <a:pt x="8558" y="3201"/>
                </a:lnTo>
                <a:lnTo>
                  <a:pt x="9451" y="3424"/>
                </a:lnTo>
                <a:lnTo>
                  <a:pt x="10381" y="3684"/>
                </a:lnTo>
                <a:lnTo>
                  <a:pt x="11274" y="3945"/>
                </a:lnTo>
                <a:lnTo>
                  <a:pt x="12167" y="4242"/>
                </a:lnTo>
                <a:lnTo>
                  <a:pt x="13023" y="4540"/>
                </a:lnTo>
                <a:lnTo>
                  <a:pt x="13916" y="4875"/>
                </a:lnTo>
                <a:lnTo>
                  <a:pt x="14772" y="5210"/>
                </a:lnTo>
                <a:lnTo>
                  <a:pt x="15590" y="5582"/>
                </a:lnTo>
                <a:lnTo>
                  <a:pt x="16446" y="5991"/>
                </a:lnTo>
                <a:lnTo>
                  <a:pt x="17265" y="6400"/>
                </a:lnTo>
                <a:lnTo>
                  <a:pt x="18083" y="6810"/>
                </a:lnTo>
                <a:lnTo>
                  <a:pt x="19646" y="7740"/>
                </a:lnTo>
                <a:lnTo>
                  <a:pt x="21208" y="8707"/>
                </a:lnTo>
                <a:lnTo>
                  <a:pt x="22697" y="9786"/>
                </a:lnTo>
                <a:lnTo>
                  <a:pt x="24111" y="10902"/>
                </a:lnTo>
                <a:lnTo>
                  <a:pt x="25487" y="12093"/>
                </a:lnTo>
                <a:lnTo>
                  <a:pt x="26827" y="13358"/>
                </a:lnTo>
                <a:lnTo>
                  <a:pt x="28092" y="14660"/>
                </a:lnTo>
                <a:lnTo>
                  <a:pt x="29282" y="16037"/>
                </a:lnTo>
                <a:lnTo>
                  <a:pt x="30399" y="17488"/>
                </a:lnTo>
                <a:lnTo>
                  <a:pt x="31440" y="18976"/>
                </a:lnTo>
                <a:lnTo>
                  <a:pt x="32445" y="20502"/>
                </a:lnTo>
                <a:lnTo>
                  <a:pt x="33338" y="22102"/>
                </a:lnTo>
                <a:lnTo>
                  <a:pt x="33784" y="22920"/>
                </a:lnTo>
                <a:lnTo>
                  <a:pt x="34194" y="23739"/>
                </a:lnTo>
                <a:lnTo>
                  <a:pt x="34566" y="24557"/>
                </a:lnTo>
                <a:lnTo>
                  <a:pt x="34938" y="25413"/>
                </a:lnTo>
                <a:lnTo>
                  <a:pt x="35310" y="26269"/>
                </a:lnTo>
                <a:lnTo>
                  <a:pt x="35645" y="27125"/>
                </a:lnTo>
                <a:lnTo>
                  <a:pt x="35942" y="28018"/>
                </a:lnTo>
                <a:lnTo>
                  <a:pt x="36240" y="28911"/>
                </a:lnTo>
                <a:lnTo>
                  <a:pt x="36501" y="29804"/>
                </a:lnTo>
                <a:lnTo>
                  <a:pt x="36724" y="30697"/>
                </a:lnTo>
                <a:lnTo>
                  <a:pt x="36947" y="31627"/>
                </a:lnTo>
                <a:lnTo>
                  <a:pt x="37170" y="32520"/>
                </a:lnTo>
                <a:lnTo>
                  <a:pt x="37356" y="33450"/>
                </a:lnTo>
                <a:lnTo>
                  <a:pt x="37505" y="34417"/>
                </a:lnTo>
                <a:lnTo>
                  <a:pt x="37617" y="35347"/>
                </a:lnTo>
                <a:lnTo>
                  <a:pt x="37728" y="36315"/>
                </a:lnTo>
                <a:lnTo>
                  <a:pt x="37840" y="37282"/>
                </a:lnTo>
                <a:lnTo>
                  <a:pt x="37877" y="38250"/>
                </a:lnTo>
                <a:lnTo>
                  <a:pt x="37914" y="39217"/>
                </a:lnTo>
                <a:lnTo>
                  <a:pt x="37952" y="40184"/>
                </a:lnTo>
                <a:lnTo>
                  <a:pt x="40184" y="40184"/>
                </a:lnTo>
                <a:lnTo>
                  <a:pt x="40147" y="39143"/>
                </a:lnTo>
                <a:lnTo>
                  <a:pt x="40110" y="38101"/>
                </a:lnTo>
                <a:lnTo>
                  <a:pt x="40035" y="37096"/>
                </a:lnTo>
                <a:lnTo>
                  <a:pt x="39961" y="36092"/>
                </a:lnTo>
                <a:lnTo>
                  <a:pt x="39849" y="35050"/>
                </a:lnTo>
                <a:lnTo>
                  <a:pt x="39700" y="34082"/>
                </a:lnTo>
                <a:lnTo>
                  <a:pt x="39552" y="33078"/>
                </a:lnTo>
                <a:lnTo>
                  <a:pt x="39365" y="32073"/>
                </a:lnTo>
                <a:lnTo>
                  <a:pt x="39142" y="31106"/>
                </a:lnTo>
                <a:lnTo>
                  <a:pt x="38919" y="30138"/>
                </a:lnTo>
                <a:lnTo>
                  <a:pt x="38659" y="29171"/>
                </a:lnTo>
                <a:lnTo>
                  <a:pt x="38361" y="28241"/>
                </a:lnTo>
                <a:lnTo>
                  <a:pt x="38063" y="27311"/>
                </a:lnTo>
                <a:lnTo>
                  <a:pt x="37728" y="26381"/>
                </a:lnTo>
                <a:lnTo>
                  <a:pt x="37394" y="25450"/>
                </a:lnTo>
                <a:lnTo>
                  <a:pt x="37021" y="24557"/>
                </a:lnTo>
                <a:lnTo>
                  <a:pt x="36612" y="23664"/>
                </a:lnTo>
                <a:lnTo>
                  <a:pt x="36203" y="22771"/>
                </a:lnTo>
                <a:lnTo>
                  <a:pt x="35756" y="21879"/>
                </a:lnTo>
                <a:lnTo>
                  <a:pt x="35310" y="21023"/>
                </a:lnTo>
                <a:lnTo>
                  <a:pt x="34826" y="20167"/>
                </a:lnTo>
                <a:lnTo>
                  <a:pt x="34343" y="19348"/>
                </a:lnTo>
                <a:lnTo>
                  <a:pt x="33822" y="18530"/>
                </a:lnTo>
                <a:lnTo>
                  <a:pt x="33301" y="17711"/>
                </a:lnTo>
                <a:lnTo>
                  <a:pt x="32743" y="16930"/>
                </a:lnTo>
                <a:lnTo>
                  <a:pt x="32185" y="16149"/>
                </a:lnTo>
                <a:lnTo>
                  <a:pt x="31589" y="15367"/>
                </a:lnTo>
                <a:lnTo>
                  <a:pt x="30994" y="14623"/>
                </a:lnTo>
                <a:lnTo>
                  <a:pt x="30361" y="13879"/>
                </a:lnTo>
                <a:lnTo>
                  <a:pt x="29729" y="13172"/>
                </a:lnTo>
                <a:lnTo>
                  <a:pt x="29059" y="12465"/>
                </a:lnTo>
                <a:lnTo>
                  <a:pt x="28389" y="11758"/>
                </a:lnTo>
                <a:lnTo>
                  <a:pt x="27720" y="11089"/>
                </a:lnTo>
                <a:lnTo>
                  <a:pt x="27013" y="10456"/>
                </a:lnTo>
                <a:lnTo>
                  <a:pt x="26269" y="9786"/>
                </a:lnTo>
                <a:lnTo>
                  <a:pt x="25562" y="9191"/>
                </a:lnTo>
                <a:lnTo>
                  <a:pt x="24780" y="8558"/>
                </a:lnTo>
                <a:lnTo>
                  <a:pt x="24036" y="8000"/>
                </a:lnTo>
                <a:lnTo>
                  <a:pt x="23255" y="7405"/>
                </a:lnTo>
                <a:lnTo>
                  <a:pt x="22436" y="6847"/>
                </a:lnTo>
                <a:lnTo>
                  <a:pt x="21655" y="6326"/>
                </a:lnTo>
                <a:lnTo>
                  <a:pt x="20836" y="5805"/>
                </a:lnTo>
                <a:lnTo>
                  <a:pt x="19981" y="5321"/>
                </a:lnTo>
                <a:lnTo>
                  <a:pt x="19125" y="4838"/>
                </a:lnTo>
                <a:lnTo>
                  <a:pt x="18269" y="4391"/>
                </a:lnTo>
                <a:lnTo>
                  <a:pt x="17413" y="3945"/>
                </a:lnTo>
                <a:lnTo>
                  <a:pt x="16520" y="3535"/>
                </a:lnTo>
                <a:lnTo>
                  <a:pt x="15627" y="3163"/>
                </a:lnTo>
                <a:lnTo>
                  <a:pt x="14734" y="2791"/>
                </a:lnTo>
                <a:lnTo>
                  <a:pt x="13804" y="2456"/>
                </a:lnTo>
                <a:lnTo>
                  <a:pt x="12874" y="2122"/>
                </a:lnTo>
                <a:lnTo>
                  <a:pt x="11944" y="1824"/>
                </a:lnTo>
                <a:lnTo>
                  <a:pt x="10977" y="1526"/>
                </a:lnTo>
                <a:lnTo>
                  <a:pt x="10009" y="1266"/>
                </a:lnTo>
                <a:lnTo>
                  <a:pt x="9042" y="1043"/>
                </a:lnTo>
                <a:lnTo>
                  <a:pt x="8074" y="819"/>
                </a:lnTo>
                <a:lnTo>
                  <a:pt x="7107" y="633"/>
                </a:lnTo>
                <a:lnTo>
                  <a:pt x="6102" y="447"/>
                </a:lnTo>
                <a:lnTo>
                  <a:pt x="5098" y="336"/>
                </a:lnTo>
                <a:lnTo>
                  <a:pt x="4093" y="224"/>
                </a:lnTo>
                <a:lnTo>
                  <a:pt x="3089" y="112"/>
                </a:lnTo>
                <a:lnTo>
                  <a:pt x="2047" y="38"/>
                </a:lnTo>
                <a:lnTo>
                  <a:pt x="10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9" name="Google Shape;479;p34"/>
          <p:cNvCxnSpPr/>
          <p:nvPr/>
        </p:nvCxnSpPr>
        <p:spPr>
          <a:xfrm rot="10800000">
            <a:off x="250100" y="50"/>
            <a:ext cx="0" cy="411000"/>
          </a:xfrm>
          <a:prstGeom prst="straightConnector1">
            <a:avLst/>
          </a:prstGeom>
          <a:noFill/>
          <a:ln cap="flat" cmpd="sng" w="28575">
            <a:solidFill>
              <a:schemeClr val="dk1"/>
            </a:solidFill>
            <a:prstDash val="solid"/>
            <a:round/>
            <a:headEnd len="med" w="med" type="none"/>
            <a:tailEnd len="med" w="med" type="none"/>
          </a:ln>
        </p:spPr>
      </p:cxnSp>
      <p:sp>
        <p:nvSpPr>
          <p:cNvPr id="480" name="Google Shape;480;p34"/>
          <p:cNvSpPr txBox="1"/>
          <p:nvPr>
            <p:ph idx="1" type="subTitle"/>
          </p:nvPr>
        </p:nvSpPr>
        <p:spPr>
          <a:xfrm>
            <a:off x="305025" y="113000"/>
            <a:ext cx="8592600" cy="33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Lexend Deca Medium"/>
              <a:buNone/>
              <a:defRPr sz="1400">
                <a:latin typeface="Lexend Deca Medium"/>
                <a:ea typeface="Lexend Deca Medium"/>
                <a:cs typeface="Lexend Deca Medium"/>
                <a:sym typeface="Lexend Deca Medium"/>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sp>
        <p:nvSpPr>
          <p:cNvPr id="481" name="Google Shape;481;p34"/>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2" name="Google Shape;482;p34"/>
          <p:cNvGrpSpPr/>
          <p:nvPr/>
        </p:nvGrpSpPr>
        <p:grpSpPr>
          <a:xfrm>
            <a:off x="7878498" y="4855735"/>
            <a:ext cx="1083003" cy="236002"/>
            <a:chOff x="5747311" y="4327335"/>
            <a:chExt cx="1083003" cy="236002"/>
          </a:xfrm>
        </p:grpSpPr>
        <p:sp>
          <p:nvSpPr>
            <p:cNvPr id="483" name="Google Shape;483;p34"/>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4" name="Google Shape;484;p34"/>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485" name="Google Shape;485;p34"/>
            <p:cNvGrpSpPr/>
            <p:nvPr/>
          </p:nvGrpSpPr>
          <p:grpSpPr>
            <a:xfrm>
              <a:off x="6050046" y="4379332"/>
              <a:ext cx="770318" cy="126856"/>
              <a:chOff x="5767183" y="3119047"/>
              <a:chExt cx="856004" cy="140966"/>
            </a:xfrm>
          </p:grpSpPr>
          <p:sp>
            <p:nvSpPr>
              <p:cNvPr id="486" name="Google Shape;486;p34"/>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4"/>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4"/>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4"/>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4"/>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4"/>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4"/>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4"/>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e Slide V2">
  <p:cSld name="CUSTOM_17_1">
    <p:bg>
      <p:bgPr>
        <a:solidFill>
          <a:schemeClr val="dk2"/>
        </a:solidFill>
      </p:bgPr>
    </p:bg>
    <p:spTree>
      <p:nvGrpSpPr>
        <p:cNvPr id="494" name="Shape 494"/>
        <p:cNvGrpSpPr/>
        <p:nvPr/>
      </p:nvGrpSpPr>
      <p:grpSpPr>
        <a:xfrm>
          <a:off x="0" y="0"/>
          <a:ext cx="0" cy="0"/>
          <a:chOff x="0" y="0"/>
          <a:chExt cx="0" cy="0"/>
        </a:xfrm>
      </p:grpSpPr>
      <p:sp>
        <p:nvSpPr>
          <p:cNvPr id="495" name="Google Shape;495;p35"/>
          <p:cNvSpPr/>
          <p:nvPr/>
        </p:nvSpPr>
        <p:spPr>
          <a:xfrm>
            <a:off x="4572000" y="0"/>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6" name="Google Shape;496;p35"/>
          <p:cNvCxnSpPr/>
          <p:nvPr/>
        </p:nvCxnSpPr>
        <p:spPr>
          <a:xfrm rot="10800000">
            <a:off x="250100" y="50"/>
            <a:ext cx="0" cy="411000"/>
          </a:xfrm>
          <a:prstGeom prst="straightConnector1">
            <a:avLst/>
          </a:prstGeom>
          <a:noFill/>
          <a:ln cap="flat" cmpd="sng" w="28575">
            <a:solidFill>
              <a:schemeClr val="dk1"/>
            </a:solidFill>
            <a:prstDash val="solid"/>
            <a:round/>
            <a:headEnd len="med" w="med" type="none"/>
            <a:tailEnd len="med" w="med" type="none"/>
          </a:ln>
        </p:spPr>
      </p:cxnSp>
      <p:sp>
        <p:nvSpPr>
          <p:cNvPr id="497" name="Google Shape;497;p35"/>
          <p:cNvSpPr txBox="1"/>
          <p:nvPr>
            <p:ph idx="1" type="subTitle"/>
          </p:nvPr>
        </p:nvSpPr>
        <p:spPr>
          <a:xfrm>
            <a:off x="305025" y="113000"/>
            <a:ext cx="8592600" cy="33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Lexend Deca Medium"/>
              <a:buNone/>
              <a:defRPr sz="1400">
                <a:latin typeface="Lexend Deca Medium"/>
                <a:ea typeface="Lexend Deca Medium"/>
                <a:cs typeface="Lexend Deca Medium"/>
                <a:sym typeface="Lexend Deca Medium"/>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sp>
        <p:nvSpPr>
          <p:cNvPr id="498" name="Google Shape;498;p35"/>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9" name="Google Shape;499;p35"/>
          <p:cNvGrpSpPr/>
          <p:nvPr/>
        </p:nvGrpSpPr>
        <p:grpSpPr>
          <a:xfrm>
            <a:off x="7878498" y="4855735"/>
            <a:ext cx="1083003" cy="236002"/>
            <a:chOff x="5747311" y="4327335"/>
            <a:chExt cx="1083003" cy="236002"/>
          </a:xfrm>
        </p:grpSpPr>
        <p:sp>
          <p:nvSpPr>
            <p:cNvPr id="500" name="Google Shape;500;p35"/>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1" name="Google Shape;501;p35"/>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502" name="Google Shape;502;p35"/>
            <p:cNvGrpSpPr/>
            <p:nvPr/>
          </p:nvGrpSpPr>
          <p:grpSpPr>
            <a:xfrm>
              <a:off x="6050046" y="4379332"/>
              <a:ext cx="770318" cy="126856"/>
              <a:chOff x="5767183" y="3119047"/>
              <a:chExt cx="856004" cy="140966"/>
            </a:xfrm>
          </p:grpSpPr>
          <p:sp>
            <p:nvSpPr>
              <p:cNvPr id="503" name="Google Shape;503;p35"/>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5"/>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5"/>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5"/>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5"/>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5"/>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5"/>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5"/>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1" name="Google Shape;511;p35"/>
          <p:cNvGrpSpPr/>
          <p:nvPr/>
        </p:nvGrpSpPr>
        <p:grpSpPr>
          <a:xfrm>
            <a:off x="8261328" y="-2"/>
            <a:ext cx="895020" cy="1096994"/>
            <a:chOff x="1680175" y="238125"/>
            <a:chExt cx="4274212" cy="5238750"/>
          </a:xfrm>
        </p:grpSpPr>
        <p:sp>
          <p:nvSpPr>
            <p:cNvPr id="512" name="Google Shape;512;p35"/>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5"/>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5"/>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5"/>
            <p:cNvSpPr/>
            <p:nvPr/>
          </p:nvSpPr>
          <p:spPr>
            <a:xfrm>
              <a:off x="2842800" y="1404175"/>
              <a:ext cx="25" cy="25"/>
            </a:xfrm>
            <a:custGeom>
              <a:rect b="b" l="l" r="r" t="t"/>
              <a:pathLst>
                <a:path extrusionOk="0" h="1" w="1">
                  <a:moveTo>
                    <a:pt x="1" y="0"/>
                  </a:move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5"/>
            <p:cNvSpPr/>
            <p:nvPr/>
          </p:nvSpPr>
          <p:spPr>
            <a:xfrm>
              <a:off x="2842800" y="1404175"/>
              <a:ext cx="25" cy="25"/>
            </a:xfrm>
            <a:custGeom>
              <a:rect b="b" l="l" r="r" t="t"/>
              <a:pathLst>
                <a:path extrusionOk="0" fill="none" h="1" w="1">
                  <a:moveTo>
                    <a:pt x="1" y="0"/>
                  </a:moveTo>
                  <a:lnTo>
                    <a:pt x="1" y="0"/>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5"/>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Media Slide V2">
  <p:cSld name="CUSTOM_18">
    <p:spTree>
      <p:nvGrpSpPr>
        <p:cNvPr id="518" name="Shape 518"/>
        <p:cNvGrpSpPr/>
        <p:nvPr/>
      </p:nvGrpSpPr>
      <p:grpSpPr>
        <a:xfrm>
          <a:off x="0" y="0"/>
          <a:ext cx="0" cy="0"/>
          <a:chOff x="0" y="0"/>
          <a:chExt cx="0" cy="0"/>
        </a:xfrm>
      </p:grpSpPr>
      <p:sp>
        <p:nvSpPr>
          <p:cNvPr id="519" name="Google Shape;519;p36"/>
          <p:cNvSpPr/>
          <p:nvPr/>
        </p:nvSpPr>
        <p:spPr>
          <a:xfrm>
            <a:off x="6286500" y="0"/>
            <a:ext cx="2857500" cy="5143500"/>
          </a:xfrm>
          <a:custGeom>
            <a:rect b="b" l="l" r="r" t="t"/>
            <a:pathLst>
              <a:path extrusionOk="0" h="171450" w="95250">
                <a:moveTo>
                  <a:pt x="0" y="0"/>
                </a:moveTo>
                <a:lnTo>
                  <a:pt x="0" y="171450"/>
                </a:lnTo>
                <a:lnTo>
                  <a:pt x="95250" y="171450"/>
                </a:lnTo>
                <a:lnTo>
                  <a:pt x="952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0" name="Google Shape;520;p36"/>
          <p:cNvGrpSpPr/>
          <p:nvPr/>
        </p:nvGrpSpPr>
        <p:grpSpPr>
          <a:xfrm>
            <a:off x="8239110" y="0"/>
            <a:ext cx="762030" cy="5143500"/>
            <a:chOff x="8239110" y="0"/>
            <a:chExt cx="762030" cy="5143500"/>
          </a:xfrm>
        </p:grpSpPr>
        <p:sp>
          <p:nvSpPr>
            <p:cNvPr id="521" name="Google Shape;521;p36"/>
            <p:cNvSpPr/>
            <p:nvPr/>
          </p:nvSpPr>
          <p:spPr>
            <a:xfrm>
              <a:off x="8882040" y="0"/>
              <a:ext cx="119100" cy="5143500"/>
            </a:xfrm>
            <a:custGeom>
              <a:rect b="b" l="l" r="r" t="t"/>
              <a:pathLst>
                <a:path extrusionOk="0" h="171450" w="3970">
                  <a:moveTo>
                    <a:pt x="1" y="0"/>
                  </a:moveTo>
                  <a:lnTo>
                    <a:pt x="1" y="171450"/>
                  </a:lnTo>
                  <a:lnTo>
                    <a:pt x="3970" y="171450"/>
                  </a:lnTo>
                  <a:lnTo>
                    <a:pt x="397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6"/>
            <p:cNvSpPr/>
            <p:nvPr/>
          </p:nvSpPr>
          <p:spPr>
            <a:xfrm>
              <a:off x="8667750" y="0"/>
              <a:ext cx="119070" cy="5143500"/>
            </a:xfrm>
            <a:custGeom>
              <a:rect b="b" l="l" r="r" t="t"/>
              <a:pathLst>
                <a:path extrusionOk="0" h="171450" w="3969">
                  <a:moveTo>
                    <a:pt x="0" y="0"/>
                  </a:moveTo>
                  <a:lnTo>
                    <a:pt x="0" y="171450"/>
                  </a:lnTo>
                  <a:lnTo>
                    <a:pt x="3969" y="171450"/>
                  </a:lnTo>
                  <a:lnTo>
                    <a:pt x="39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6"/>
            <p:cNvSpPr/>
            <p:nvPr/>
          </p:nvSpPr>
          <p:spPr>
            <a:xfrm>
              <a:off x="8453430" y="0"/>
              <a:ext cx="119070" cy="5143500"/>
            </a:xfrm>
            <a:custGeom>
              <a:rect b="b" l="l" r="r" t="t"/>
              <a:pathLst>
                <a:path extrusionOk="0" h="171450" w="3969">
                  <a:moveTo>
                    <a:pt x="0" y="0"/>
                  </a:moveTo>
                  <a:lnTo>
                    <a:pt x="0" y="171450"/>
                  </a:lnTo>
                  <a:lnTo>
                    <a:pt x="3969" y="171450"/>
                  </a:lnTo>
                  <a:lnTo>
                    <a:pt x="39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6"/>
            <p:cNvSpPr/>
            <p:nvPr/>
          </p:nvSpPr>
          <p:spPr>
            <a:xfrm>
              <a:off x="8239110" y="0"/>
              <a:ext cx="119100" cy="5143500"/>
            </a:xfrm>
            <a:custGeom>
              <a:rect b="b" l="l" r="r" t="t"/>
              <a:pathLst>
                <a:path extrusionOk="0" h="171450" w="3970">
                  <a:moveTo>
                    <a:pt x="1" y="0"/>
                  </a:moveTo>
                  <a:lnTo>
                    <a:pt x="1" y="171450"/>
                  </a:lnTo>
                  <a:lnTo>
                    <a:pt x="3969" y="171450"/>
                  </a:lnTo>
                  <a:lnTo>
                    <a:pt x="39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 name="Google Shape;525;p36"/>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 name="Google Shape;526;p36"/>
          <p:cNvGrpSpPr/>
          <p:nvPr/>
        </p:nvGrpSpPr>
        <p:grpSpPr>
          <a:xfrm>
            <a:off x="7878498" y="4855735"/>
            <a:ext cx="1083003" cy="236002"/>
            <a:chOff x="5747311" y="4327335"/>
            <a:chExt cx="1083003" cy="236002"/>
          </a:xfrm>
        </p:grpSpPr>
        <p:sp>
          <p:nvSpPr>
            <p:cNvPr id="527" name="Google Shape;527;p36"/>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8" name="Google Shape;528;p36"/>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529" name="Google Shape;529;p36"/>
            <p:cNvGrpSpPr/>
            <p:nvPr/>
          </p:nvGrpSpPr>
          <p:grpSpPr>
            <a:xfrm>
              <a:off x="6050046" y="4379332"/>
              <a:ext cx="770318" cy="126856"/>
              <a:chOff x="5767183" y="3119047"/>
              <a:chExt cx="856004" cy="140966"/>
            </a:xfrm>
          </p:grpSpPr>
          <p:sp>
            <p:nvSpPr>
              <p:cNvPr id="530" name="Google Shape;530;p36"/>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6"/>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6"/>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6"/>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6"/>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6"/>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6"/>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6"/>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Media Slide V3">
  <p:cSld name="CUSTOM_18_1">
    <p:spTree>
      <p:nvGrpSpPr>
        <p:cNvPr id="538" name="Shape 538"/>
        <p:cNvGrpSpPr/>
        <p:nvPr/>
      </p:nvGrpSpPr>
      <p:grpSpPr>
        <a:xfrm>
          <a:off x="0" y="0"/>
          <a:ext cx="0" cy="0"/>
          <a:chOff x="0" y="0"/>
          <a:chExt cx="0" cy="0"/>
        </a:xfrm>
      </p:grpSpPr>
      <p:sp>
        <p:nvSpPr>
          <p:cNvPr id="539" name="Google Shape;539;p37"/>
          <p:cNvSpPr/>
          <p:nvPr/>
        </p:nvSpPr>
        <p:spPr>
          <a:xfrm>
            <a:off x="6286500" y="0"/>
            <a:ext cx="2857500" cy="5143500"/>
          </a:xfrm>
          <a:custGeom>
            <a:rect b="b" l="l" r="r" t="t"/>
            <a:pathLst>
              <a:path extrusionOk="0" h="171450" w="95250">
                <a:moveTo>
                  <a:pt x="0" y="0"/>
                </a:moveTo>
                <a:lnTo>
                  <a:pt x="0" y="171450"/>
                </a:lnTo>
                <a:lnTo>
                  <a:pt x="95250" y="171450"/>
                </a:lnTo>
                <a:lnTo>
                  <a:pt x="952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0" name="Google Shape;540;p37"/>
          <p:cNvGrpSpPr/>
          <p:nvPr/>
        </p:nvGrpSpPr>
        <p:grpSpPr>
          <a:xfrm>
            <a:off x="8239110" y="0"/>
            <a:ext cx="762030" cy="5143500"/>
            <a:chOff x="8239110" y="0"/>
            <a:chExt cx="762030" cy="5143500"/>
          </a:xfrm>
        </p:grpSpPr>
        <p:sp>
          <p:nvSpPr>
            <p:cNvPr id="541" name="Google Shape;541;p37"/>
            <p:cNvSpPr/>
            <p:nvPr/>
          </p:nvSpPr>
          <p:spPr>
            <a:xfrm>
              <a:off x="8882040" y="0"/>
              <a:ext cx="119100" cy="5143500"/>
            </a:xfrm>
            <a:custGeom>
              <a:rect b="b" l="l" r="r" t="t"/>
              <a:pathLst>
                <a:path extrusionOk="0" h="171450" w="3970">
                  <a:moveTo>
                    <a:pt x="1" y="0"/>
                  </a:moveTo>
                  <a:lnTo>
                    <a:pt x="1" y="171450"/>
                  </a:lnTo>
                  <a:lnTo>
                    <a:pt x="3970" y="171450"/>
                  </a:lnTo>
                  <a:lnTo>
                    <a:pt x="39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7"/>
            <p:cNvSpPr/>
            <p:nvPr/>
          </p:nvSpPr>
          <p:spPr>
            <a:xfrm>
              <a:off x="8667750" y="0"/>
              <a:ext cx="119070" cy="5143500"/>
            </a:xfrm>
            <a:custGeom>
              <a:rect b="b" l="l" r="r" t="t"/>
              <a:pathLst>
                <a:path extrusionOk="0" h="171450" w="3969">
                  <a:moveTo>
                    <a:pt x="0" y="0"/>
                  </a:moveTo>
                  <a:lnTo>
                    <a:pt x="0" y="171450"/>
                  </a:lnTo>
                  <a:lnTo>
                    <a:pt x="3969" y="171450"/>
                  </a:lnTo>
                  <a:lnTo>
                    <a:pt x="396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7"/>
            <p:cNvSpPr/>
            <p:nvPr/>
          </p:nvSpPr>
          <p:spPr>
            <a:xfrm>
              <a:off x="8453430" y="0"/>
              <a:ext cx="119070" cy="5143500"/>
            </a:xfrm>
            <a:custGeom>
              <a:rect b="b" l="l" r="r" t="t"/>
              <a:pathLst>
                <a:path extrusionOk="0" h="171450" w="3969">
                  <a:moveTo>
                    <a:pt x="0" y="0"/>
                  </a:moveTo>
                  <a:lnTo>
                    <a:pt x="0" y="171450"/>
                  </a:lnTo>
                  <a:lnTo>
                    <a:pt x="3969" y="171450"/>
                  </a:lnTo>
                  <a:lnTo>
                    <a:pt x="396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7"/>
            <p:cNvSpPr/>
            <p:nvPr/>
          </p:nvSpPr>
          <p:spPr>
            <a:xfrm>
              <a:off x="8239110" y="0"/>
              <a:ext cx="119100" cy="5143500"/>
            </a:xfrm>
            <a:custGeom>
              <a:rect b="b" l="l" r="r" t="t"/>
              <a:pathLst>
                <a:path extrusionOk="0" h="171450" w="3970">
                  <a:moveTo>
                    <a:pt x="1" y="0"/>
                  </a:moveTo>
                  <a:lnTo>
                    <a:pt x="1" y="171450"/>
                  </a:lnTo>
                  <a:lnTo>
                    <a:pt x="3969" y="171450"/>
                  </a:lnTo>
                  <a:lnTo>
                    <a:pt x="396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37"/>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6" name="Google Shape;546;p37"/>
          <p:cNvGrpSpPr/>
          <p:nvPr/>
        </p:nvGrpSpPr>
        <p:grpSpPr>
          <a:xfrm>
            <a:off x="7878498" y="4855735"/>
            <a:ext cx="1083003" cy="236002"/>
            <a:chOff x="5747311" y="4327335"/>
            <a:chExt cx="1083003" cy="236002"/>
          </a:xfrm>
        </p:grpSpPr>
        <p:sp>
          <p:nvSpPr>
            <p:cNvPr id="547" name="Google Shape;547;p37"/>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8" name="Google Shape;548;p37"/>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549" name="Google Shape;549;p37"/>
            <p:cNvGrpSpPr/>
            <p:nvPr/>
          </p:nvGrpSpPr>
          <p:grpSpPr>
            <a:xfrm>
              <a:off x="6050046" y="4379332"/>
              <a:ext cx="770318" cy="126856"/>
              <a:chOff x="5767183" y="3119047"/>
              <a:chExt cx="856004" cy="140966"/>
            </a:xfrm>
          </p:grpSpPr>
          <p:sp>
            <p:nvSpPr>
              <p:cNvPr id="550" name="Google Shape;550;p37"/>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7"/>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7"/>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7"/>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7"/>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7"/>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7"/>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7"/>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p:cSld name="CUSTOM_1_1_1_1_1_1_4_1_3">
    <p:bg>
      <p:bgPr>
        <a:solidFill>
          <a:schemeClr val="dk2"/>
        </a:solidFill>
      </p:bgPr>
    </p:bg>
    <p:spTree>
      <p:nvGrpSpPr>
        <p:cNvPr id="558" name="Shape 558"/>
        <p:cNvGrpSpPr/>
        <p:nvPr/>
      </p:nvGrpSpPr>
      <p:grpSpPr>
        <a:xfrm>
          <a:off x="0" y="0"/>
          <a:ext cx="0" cy="0"/>
          <a:chOff x="0" y="0"/>
          <a:chExt cx="0" cy="0"/>
        </a:xfrm>
      </p:grpSpPr>
      <p:sp>
        <p:nvSpPr>
          <p:cNvPr id="559" name="Google Shape;559;p38"/>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0" name="Google Shape;560;p38"/>
          <p:cNvGrpSpPr/>
          <p:nvPr/>
        </p:nvGrpSpPr>
        <p:grpSpPr>
          <a:xfrm>
            <a:off x="7878498" y="4855735"/>
            <a:ext cx="1083003" cy="236002"/>
            <a:chOff x="5747311" y="4327335"/>
            <a:chExt cx="1083003" cy="236002"/>
          </a:xfrm>
        </p:grpSpPr>
        <p:sp>
          <p:nvSpPr>
            <p:cNvPr id="561" name="Google Shape;561;p38"/>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2" name="Google Shape;562;p38"/>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563" name="Google Shape;563;p38"/>
            <p:cNvGrpSpPr/>
            <p:nvPr/>
          </p:nvGrpSpPr>
          <p:grpSpPr>
            <a:xfrm>
              <a:off x="6050046" y="4379332"/>
              <a:ext cx="770318" cy="126856"/>
              <a:chOff x="5767183" y="3119047"/>
              <a:chExt cx="856004" cy="140966"/>
            </a:xfrm>
          </p:grpSpPr>
          <p:sp>
            <p:nvSpPr>
              <p:cNvPr id="564" name="Google Shape;564;p38"/>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8"/>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8"/>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8"/>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8"/>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8"/>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8"/>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8"/>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2" name="Google Shape;572;p38"/>
          <p:cNvGrpSpPr/>
          <p:nvPr/>
        </p:nvGrpSpPr>
        <p:grpSpPr>
          <a:xfrm>
            <a:off x="8261328" y="-2"/>
            <a:ext cx="895020" cy="1096994"/>
            <a:chOff x="1680175" y="238125"/>
            <a:chExt cx="4274212" cy="5238750"/>
          </a:xfrm>
        </p:grpSpPr>
        <p:sp>
          <p:nvSpPr>
            <p:cNvPr id="573" name="Google Shape;573;p38"/>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8"/>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8"/>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8"/>
            <p:cNvSpPr/>
            <p:nvPr/>
          </p:nvSpPr>
          <p:spPr>
            <a:xfrm>
              <a:off x="2842800" y="1404175"/>
              <a:ext cx="25" cy="25"/>
            </a:xfrm>
            <a:custGeom>
              <a:rect b="b" l="l" r="r" t="t"/>
              <a:pathLst>
                <a:path extrusionOk="0" h="1" w="1">
                  <a:moveTo>
                    <a:pt x="1" y="0"/>
                  </a:move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8"/>
            <p:cNvSpPr/>
            <p:nvPr/>
          </p:nvSpPr>
          <p:spPr>
            <a:xfrm>
              <a:off x="2842800" y="1404175"/>
              <a:ext cx="25" cy="25"/>
            </a:xfrm>
            <a:custGeom>
              <a:rect b="b" l="l" r="r" t="t"/>
              <a:pathLst>
                <a:path extrusionOk="0" fill="none" h="1" w="1">
                  <a:moveTo>
                    <a:pt x="1" y="0"/>
                  </a:moveTo>
                  <a:lnTo>
                    <a:pt x="1" y="0"/>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8"/>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38"/>
          <p:cNvGrpSpPr/>
          <p:nvPr/>
        </p:nvGrpSpPr>
        <p:grpSpPr>
          <a:xfrm flipH="1">
            <a:off x="3" y="3706773"/>
            <a:ext cx="895020" cy="1096994"/>
            <a:chOff x="1680175" y="238125"/>
            <a:chExt cx="4274212" cy="5238750"/>
          </a:xfrm>
        </p:grpSpPr>
        <p:sp>
          <p:nvSpPr>
            <p:cNvPr id="580" name="Google Shape;580;p38"/>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8"/>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8"/>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8"/>
            <p:cNvSpPr/>
            <p:nvPr/>
          </p:nvSpPr>
          <p:spPr>
            <a:xfrm>
              <a:off x="2842800" y="1404175"/>
              <a:ext cx="25" cy="25"/>
            </a:xfrm>
            <a:custGeom>
              <a:rect b="b" l="l" r="r" t="t"/>
              <a:pathLst>
                <a:path extrusionOk="0" h="1" w="1">
                  <a:moveTo>
                    <a:pt x="1" y="0"/>
                  </a:move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8"/>
            <p:cNvSpPr/>
            <p:nvPr/>
          </p:nvSpPr>
          <p:spPr>
            <a:xfrm>
              <a:off x="2842800" y="1404175"/>
              <a:ext cx="25" cy="25"/>
            </a:xfrm>
            <a:custGeom>
              <a:rect b="b" l="l" r="r" t="t"/>
              <a:pathLst>
                <a:path extrusionOk="0" fill="none" h="1" w="1">
                  <a:moveTo>
                    <a:pt x="1" y="0"/>
                  </a:moveTo>
                  <a:lnTo>
                    <a:pt x="1" y="0"/>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8"/>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V2">
  <p:cSld name="CUSTOM_1_1_1_1_1_1_4_1_1">
    <p:bg>
      <p:bgPr>
        <a:solidFill>
          <a:schemeClr val="dk2"/>
        </a:solidFill>
      </p:bgPr>
    </p:bg>
    <p:spTree>
      <p:nvGrpSpPr>
        <p:cNvPr id="586" name="Shape 586"/>
        <p:cNvGrpSpPr/>
        <p:nvPr/>
      </p:nvGrpSpPr>
      <p:grpSpPr>
        <a:xfrm>
          <a:off x="0" y="0"/>
          <a:ext cx="0" cy="0"/>
          <a:chOff x="0" y="0"/>
          <a:chExt cx="0" cy="0"/>
        </a:xfrm>
      </p:grpSpPr>
      <p:cxnSp>
        <p:nvCxnSpPr>
          <p:cNvPr id="587" name="Google Shape;587;p39"/>
          <p:cNvCxnSpPr/>
          <p:nvPr/>
        </p:nvCxnSpPr>
        <p:spPr>
          <a:xfrm rot="10800000">
            <a:off x="250100" y="50"/>
            <a:ext cx="0" cy="411000"/>
          </a:xfrm>
          <a:prstGeom prst="straightConnector1">
            <a:avLst/>
          </a:prstGeom>
          <a:noFill/>
          <a:ln cap="flat" cmpd="sng" w="28575">
            <a:solidFill>
              <a:schemeClr val="dk1"/>
            </a:solidFill>
            <a:prstDash val="solid"/>
            <a:round/>
            <a:headEnd len="med" w="med" type="none"/>
            <a:tailEnd len="med" w="med" type="none"/>
          </a:ln>
        </p:spPr>
      </p:cxnSp>
      <p:sp>
        <p:nvSpPr>
          <p:cNvPr id="588" name="Google Shape;588;p39"/>
          <p:cNvSpPr txBox="1"/>
          <p:nvPr>
            <p:ph type="title"/>
          </p:nvPr>
        </p:nvSpPr>
        <p:spPr>
          <a:xfrm>
            <a:off x="305025" y="113000"/>
            <a:ext cx="3306900" cy="325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400"/>
              <a:buFont typeface="Lexend Deca Medium"/>
              <a:buNone/>
              <a:defRPr b="0" sz="1400">
                <a:solidFill>
                  <a:schemeClr val="dk1"/>
                </a:solidFill>
                <a:latin typeface="Lexend Deca Medium"/>
                <a:ea typeface="Lexend Deca Medium"/>
                <a:cs typeface="Lexend Deca Medium"/>
                <a:sym typeface="Lexend Deca Medium"/>
              </a:defRPr>
            </a:lvl1pPr>
            <a:lvl2pPr lvl="1" rtl="0">
              <a:spcBef>
                <a:spcPts val="0"/>
              </a:spcBef>
              <a:spcAft>
                <a:spcPts val="0"/>
              </a:spcAft>
              <a:buSzPts val="2800"/>
              <a:buFont typeface="Lexend Deca Medium"/>
              <a:buNone/>
              <a:defRPr>
                <a:latin typeface="Lexend Deca Medium"/>
                <a:ea typeface="Lexend Deca Medium"/>
                <a:cs typeface="Lexend Deca Medium"/>
                <a:sym typeface="Lexend Deca Medium"/>
              </a:defRPr>
            </a:lvl2pPr>
            <a:lvl3pPr lvl="2" rtl="0">
              <a:spcBef>
                <a:spcPts val="0"/>
              </a:spcBef>
              <a:spcAft>
                <a:spcPts val="0"/>
              </a:spcAft>
              <a:buSzPts val="2800"/>
              <a:buFont typeface="Lexend Deca Medium"/>
              <a:buNone/>
              <a:defRPr>
                <a:latin typeface="Lexend Deca Medium"/>
                <a:ea typeface="Lexend Deca Medium"/>
                <a:cs typeface="Lexend Deca Medium"/>
                <a:sym typeface="Lexend Deca Medium"/>
              </a:defRPr>
            </a:lvl3pPr>
            <a:lvl4pPr lvl="3" rtl="0">
              <a:spcBef>
                <a:spcPts val="0"/>
              </a:spcBef>
              <a:spcAft>
                <a:spcPts val="0"/>
              </a:spcAft>
              <a:buSzPts val="2800"/>
              <a:buFont typeface="Lexend Deca Medium"/>
              <a:buNone/>
              <a:defRPr>
                <a:latin typeface="Lexend Deca Medium"/>
                <a:ea typeface="Lexend Deca Medium"/>
                <a:cs typeface="Lexend Deca Medium"/>
                <a:sym typeface="Lexend Deca Medium"/>
              </a:defRPr>
            </a:lvl4pPr>
            <a:lvl5pPr lvl="4" rtl="0">
              <a:spcBef>
                <a:spcPts val="0"/>
              </a:spcBef>
              <a:spcAft>
                <a:spcPts val="0"/>
              </a:spcAft>
              <a:buSzPts val="2800"/>
              <a:buFont typeface="Lexend Deca Medium"/>
              <a:buNone/>
              <a:defRPr>
                <a:latin typeface="Lexend Deca Medium"/>
                <a:ea typeface="Lexend Deca Medium"/>
                <a:cs typeface="Lexend Deca Medium"/>
                <a:sym typeface="Lexend Deca Medium"/>
              </a:defRPr>
            </a:lvl5pPr>
            <a:lvl6pPr lvl="5" rtl="0">
              <a:spcBef>
                <a:spcPts val="0"/>
              </a:spcBef>
              <a:spcAft>
                <a:spcPts val="0"/>
              </a:spcAft>
              <a:buSzPts val="2800"/>
              <a:buFont typeface="Lexend Deca Medium"/>
              <a:buNone/>
              <a:defRPr>
                <a:latin typeface="Lexend Deca Medium"/>
                <a:ea typeface="Lexend Deca Medium"/>
                <a:cs typeface="Lexend Deca Medium"/>
                <a:sym typeface="Lexend Deca Medium"/>
              </a:defRPr>
            </a:lvl6pPr>
            <a:lvl7pPr lvl="6" rtl="0">
              <a:spcBef>
                <a:spcPts val="0"/>
              </a:spcBef>
              <a:spcAft>
                <a:spcPts val="0"/>
              </a:spcAft>
              <a:buSzPts val="2800"/>
              <a:buFont typeface="Lexend Deca Medium"/>
              <a:buNone/>
              <a:defRPr>
                <a:latin typeface="Lexend Deca Medium"/>
                <a:ea typeface="Lexend Deca Medium"/>
                <a:cs typeface="Lexend Deca Medium"/>
                <a:sym typeface="Lexend Deca Medium"/>
              </a:defRPr>
            </a:lvl7pPr>
            <a:lvl8pPr lvl="7" rtl="0">
              <a:spcBef>
                <a:spcPts val="0"/>
              </a:spcBef>
              <a:spcAft>
                <a:spcPts val="0"/>
              </a:spcAft>
              <a:buSzPts val="2800"/>
              <a:buFont typeface="Lexend Deca Medium"/>
              <a:buNone/>
              <a:defRPr>
                <a:latin typeface="Lexend Deca Medium"/>
                <a:ea typeface="Lexend Deca Medium"/>
                <a:cs typeface="Lexend Deca Medium"/>
                <a:sym typeface="Lexend Deca Medium"/>
              </a:defRPr>
            </a:lvl8pPr>
            <a:lvl9pPr lvl="8" rtl="0">
              <a:spcBef>
                <a:spcPts val="0"/>
              </a:spcBef>
              <a:spcAft>
                <a:spcPts val="0"/>
              </a:spcAft>
              <a:buSzPts val="2800"/>
              <a:buFont typeface="Lexend Deca Medium"/>
              <a:buNone/>
              <a:defRPr>
                <a:latin typeface="Lexend Deca Medium"/>
                <a:ea typeface="Lexend Deca Medium"/>
                <a:cs typeface="Lexend Deca Medium"/>
                <a:sym typeface="Lexend Deca Medium"/>
              </a:defRPr>
            </a:lvl9pPr>
          </a:lstStyle>
          <a:p/>
        </p:txBody>
      </p:sp>
      <p:sp>
        <p:nvSpPr>
          <p:cNvPr id="589" name="Google Shape;589;p39"/>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0" name="Google Shape;590;p39"/>
          <p:cNvGrpSpPr/>
          <p:nvPr/>
        </p:nvGrpSpPr>
        <p:grpSpPr>
          <a:xfrm>
            <a:off x="7878498" y="4855735"/>
            <a:ext cx="1083003" cy="236002"/>
            <a:chOff x="5747311" y="4327335"/>
            <a:chExt cx="1083003" cy="236002"/>
          </a:xfrm>
        </p:grpSpPr>
        <p:sp>
          <p:nvSpPr>
            <p:cNvPr id="591" name="Google Shape;591;p39"/>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2" name="Google Shape;592;p39"/>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593" name="Google Shape;593;p39"/>
            <p:cNvGrpSpPr/>
            <p:nvPr/>
          </p:nvGrpSpPr>
          <p:grpSpPr>
            <a:xfrm>
              <a:off x="6050046" y="4379332"/>
              <a:ext cx="770318" cy="126856"/>
              <a:chOff x="5767183" y="3119047"/>
              <a:chExt cx="856004" cy="140966"/>
            </a:xfrm>
          </p:grpSpPr>
          <p:sp>
            <p:nvSpPr>
              <p:cNvPr id="594" name="Google Shape;594;p39"/>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9"/>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9"/>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9"/>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9"/>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9"/>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9"/>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9"/>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02" name="Google Shape;602;p39"/>
          <p:cNvGrpSpPr/>
          <p:nvPr/>
        </p:nvGrpSpPr>
        <p:grpSpPr>
          <a:xfrm>
            <a:off x="8261328" y="-2"/>
            <a:ext cx="895020" cy="1096994"/>
            <a:chOff x="1680175" y="238125"/>
            <a:chExt cx="4274212" cy="5238750"/>
          </a:xfrm>
        </p:grpSpPr>
        <p:sp>
          <p:nvSpPr>
            <p:cNvPr id="603" name="Google Shape;603;p39"/>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9"/>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9"/>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9"/>
            <p:cNvSpPr/>
            <p:nvPr/>
          </p:nvSpPr>
          <p:spPr>
            <a:xfrm>
              <a:off x="2842800" y="1404175"/>
              <a:ext cx="25" cy="25"/>
            </a:xfrm>
            <a:custGeom>
              <a:rect b="b" l="l" r="r" t="t"/>
              <a:pathLst>
                <a:path extrusionOk="0" h="1" w="1">
                  <a:moveTo>
                    <a:pt x="1" y="0"/>
                  </a:move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9"/>
            <p:cNvSpPr/>
            <p:nvPr/>
          </p:nvSpPr>
          <p:spPr>
            <a:xfrm>
              <a:off x="2842800" y="1404175"/>
              <a:ext cx="25" cy="25"/>
            </a:xfrm>
            <a:custGeom>
              <a:rect b="b" l="l" r="r" t="t"/>
              <a:pathLst>
                <a:path extrusionOk="0" fill="none" h="1" w="1">
                  <a:moveTo>
                    <a:pt x="1" y="0"/>
                  </a:moveTo>
                  <a:lnTo>
                    <a:pt x="1" y="0"/>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9"/>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V1">
  <p:cSld name="CUSTOM_1_1_1_1_1_1_3_3_4">
    <p:bg>
      <p:bgPr>
        <a:solidFill>
          <a:schemeClr val="dk2"/>
        </a:solidFill>
      </p:bgPr>
    </p:bg>
    <p:spTree>
      <p:nvGrpSpPr>
        <p:cNvPr id="609" name="Shape 609"/>
        <p:cNvGrpSpPr/>
        <p:nvPr/>
      </p:nvGrpSpPr>
      <p:grpSpPr>
        <a:xfrm>
          <a:off x="0" y="0"/>
          <a:ext cx="0" cy="0"/>
          <a:chOff x="0" y="0"/>
          <a:chExt cx="0" cy="0"/>
        </a:xfrm>
      </p:grpSpPr>
      <p:sp>
        <p:nvSpPr>
          <p:cNvPr id="610" name="Google Shape;610;p40"/>
          <p:cNvSpPr/>
          <p:nvPr/>
        </p:nvSpPr>
        <p:spPr>
          <a:xfrm>
            <a:off x="7383925" y="0"/>
            <a:ext cx="1759800" cy="480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0"/>
          <p:cNvSpPr/>
          <p:nvPr/>
        </p:nvSpPr>
        <p:spPr>
          <a:xfrm>
            <a:off x="6252450" y="932325"/>
            <a:ext cx="2498700" cy="249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0"/>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3" name="Google Shape;613;p40"/>
          <p:cNvGrpSpPr/>
          <p:nvPr/>
        </p:nvGrpSpPr>
        <p:grpSpPr>
          <a:xfrm>
            <a:off x="7878498" y="4855735"/>
            <a:ext cx="1083003" cy="236002"/>
            <a:chOff x="5747311" y="4327335"/>
            <a:chExt cx="1083003" cy="236002"/>
          </a:xfrm>
        </p:grpSpPr>
        <p:sp>
          <p:nvSpPr>
            <p:cNvPr id="614" name="Google Shape;614;p40"/>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5" name="Google Shape;615;p40"/>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616" name="Google Shape;616;p40"/>
            <p:cNvGrpSpPr/>
            <p:nvPr/>
          </p:nvGrpSpPr>
          <p:grpSpPr>
            <a:xfrm>
              <a:off x="6050046" y="4379332"/>
              <a:ext cx="770318" cy="126856"/>
              <a:chOff x="5767183" y="3119047"/>
              <a:chExt cx="856004" cy="140966"/>
            </a:xfrm>
          </p:grpSpPr>
          <p:sp>
            <p:nvSpPr>
              <p:cNvPr id="617" name="Google Shape;617;p40"/>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0"/>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0"/>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0"/>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0"/>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0"/>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0"/>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0"/>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V2">
  <p:cSld name="CUSTOM_1_1_1_1_1_1_3_3_4_1">
    <p:bg>
      <p:bgPr>
        <a:solidFill>
          <a:schemeClr val="dk2"/>
        </a:solidFill>
      </p:bgPr>
    </p:bg>
    <p:spTree>
      <p:nvGrpSpPr>
        <p:cNvPr id="625" name="Shape 625"/>
        <p:cNvGrpSpPr/>
        <p:nvPr/>
      </p:nvGrpSpPr>
      <p:grpSpPr>
        <a:xfrm>
          <a:off x="0" y="0"/>
          <a:ext cx="0" cy="0"/>
          <a:chOff x="0" y="0"/>
          <a:chExt cx="0" cy="0"/>
        </a:xfrm>
      </p:grpSpPr>
      <p:sp>
        <p:nvSpPr>
          <p:cNvPr id="626" name="Google Shape;626;p41"/>
          <p:cNvSpPr/>
          <p:nvPr/>
        </p:nvSpPr>
        <p:spPr>
          <a:xfrm>
            <a:off x="7383925" y="0"/>
            <a:ext cx="1759800" cy="480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7" name="Google Shape;627;p41"/>
          <p:cNvGrpSpPr/>
          <p:nvPr/>
        </p:nvGrpSpPr>
        <p:grpSpPr>
          <a:xfrm>
            <a:off x="6392409" y="1285856"/>
            <a:ext cx="2000288" cy="2000288"/>
            <a:chOff x="6429359" y="1163756"/>
            <a:chExt cx="2000288" cy="2000288"/>
          </a:xfrm>
        </p:grpSpPr>
        <p:sp>
          <p:nvSpPr>
            <p:cNvPr id="628" name="Google Shape;628;p41"/>
            <p:cNvSpPr/>
            <p:nvPr/>
          </p:nvSpPr>
          <p:spPr>
            <a:xfrm>
              <a:off x="6429358" y="2163884"/>
              <a:ext cx="1000160" cy="1000160"/>
            </a:xfrm>
            <a:custGeom>
              <a:rect b="b" l="l" r="r" t="t"/>
              <a:pathLst>
                <a:path extrusionOk="0" h="31255" w="31255">
                  <a:moveTo>
                    <a:pt x="1" y="0"/>
                  </a:moveTo>
                  <a:lnTo>
                    <a:pt x="38" y="1600"/>
                  </a:lnTo>
                  <a:lnTo>
                    <a:pt x="150" y="3200"/>
                  </a:lnTo>
                  <a:lnTo>
                    <a:pt x="373" y="4763"/>
                  </a:lnTo>
                  <a:lnTo>
                    <a:pt x="633" y="6288"/>
                  </a:lnTo>
                  <a:lnTo>
                    <a:pt x="968" y="7814"/>
                  </a:lnTo>
                  <a:lnTo>
                    <a:pt x="1415" y="9302"/>
                  </a:lnTo>
                  <a:lnTo>
                    <a:pt x="1898" y="10753"/>
                  </a:lnTo>
                  <a:lnTo>
                    <a:pt x="2457" y="12167"/>
                  </a:lnTo>
                  <a:lnTo>
                    <a:pt x="3089" y="13544"/>
                  </a:lnTo>
                  <a:lnTo>
                    <a:pt x="3759" y="14883"/>
                  </a:lnTo>
                  <a:lnTo>
                    <a:pt x="4540" y="16223"/>
                  </a:lnTo>
                  <a:lnTo>
                    <a:pt x="5322" y="17488"/>
                  </a:lnTo>
                  <a:lnTo>
                    <a:pt x="6214" y="18715"/>
                  </a:lnTo>
                  <a:lnTo>
                    <a:pt x="7145" y="19869"/>
                  </a:lnTo>
                  <a:lnTo>
                    <a:pt x="8112" y="21022"/>
                  </a:lnTo>
                  <a:lnTo>
                    <a:pt x="9154" y="22101"/>
                  </a:lnTo>
                  <a:lnTo>
                    <a:pt x="10233" y="23143"/>
                  </a:lnTo>
                  <a:lnTo>
                    <a:pt x="11386" y="24110"/>
                  </a:lnTo>
                  <a:lnTo>
                    <a:pt x="12540" y="25041"/>
                  </a:lnTo>
                  <a:lnTo>
                    <a:pt x="13768" y="25934"/>
                  </a:lnTo>
                  <a:lnTo>
                    <a:pt x="15033" y="26715"/>
                  </a:lnTo>
                  <a:lnTo>
                    <a:pt x="16372" y="27496"/>
                  </a:lnTo>
                  <a:lnTo>
                    <a:pt x="17711" y="28166"/>
                  </a:lnTo>
                  <a:lnTo>
                    <a:pt x="19088" y="28799"/>
                  </a:lnTo>
                  <a:lnTo>
                    <a:pt x="20502" y="29357"/>
                  </a:lnTo>
                  <a:lnTo>
                    <a:pt x="21953" y="29840"/>
                  </a:lnTo>
                  <a:lnTo>
                    <a:pt x="23441" y="30287"/>
                  </a:lnTo>
                  <a:lnTo>
                    <a:pt x="24967" y="30622"/>
                  </a:lnTo>
                  <a:lnTo>
                    <a:pt x="26492" y="30882"/>
                  </a:lnTo>
                  <a:lnTo>
                    <a:pt x="28055" y="31105"/>
                  </a:lnTo>
                  <a:lnTo>
                    <a:pt x="29655" y="31217"/>
                  </a:lnTo>
                  <a:lnTo>
                    <a:pt x="31255" y="31254"/>
                  </a:lnTo>
                  <a:lnTo>
                    <a:pt x="31255" y="29022"/>
                  </a:lnTo>
                  <a:lnTo>
                    <a:pt x="29767" y="28985"/>
                  </a:lnTo>
                  <a:lnTo>
                    <a:pt x="28278" y="28873"/>
                  </a:lnTo>
                  <a:lnTo>
                    <a:pt x="26827" y="28687"/>
                  </a:lnTo>
                  <a:lnTo>
                    <a:pt x="25413" y="28426"/>
                  </a:lnTo>
                  <a:lnTo>
                    <a:pt x="23999" y="28092"/>
                  </a:lnTo>
                  <a:lnTo>
                    <a:pt x="22623" y="27720"/>
                  </a:lnTo>
                  <a:lnTo>
                    <a:pt x="21283" y="27273"/>
                  </a:lnTo>
                  <a:lnTo>
                    <a:pt x="19944" y="26752"/>
                  </a:lnTo>
                  <a:lnTo>
                    <a:pt x="18679" y="26157"/>
                  </a:lnTo>
                  <a:lnTo>
                    <a:pt x="17414" y="25524"/>
                  </a:lnTo>
                  <a:lnTo>
                    <a:pt x="16223" y="24817"/>
                  </a:lnTo>
                  <a:lnTo>
                    <a:pt x="15033" y="24073"/>
                  </a:lnTo>
                  <a:lnTo>
                    <a:pt x="13879" y="23255"/>
                  </a:lnTo>
                  <a:lnTo>
                    <a:pt x="12800" y="22399"/>
                  </a:lnTo>
                  <a:lnTo>
                    <a:pt x="11758" y="21469"/>
                  </a:lnTo>
                  <a:lnTo>
                    <a:pt x="10717" y="20539"/>
                  </a:lnTo>
                  <a:lnTo>
                    <a:pt x="9786" y="19497"/>
                  </a:lnTo>
                  <a:lnTo>
                    <a:pt x="8856" y="18455"/>
                  </a:lnTo>
                  <a:lnTo>
                    <a:pt x="8000" y="17376"/>
                  </a:lnTo>
                  <a:lnTo>
                    <a:pt x="7182" y="16223"/>
                  </a:lnTo>
                  <a:lnTo>
                    <a:pt x="6438" y="15032"/>
                  </a:lnTo>
                  <a:lnTo>
                    <a:pt x="5731" y="13841"/>
                  </a:lnTo>
                  <a:lnTo>
                    <a:pt x="5098" y="12576"/>
                  </a:lnTo>
                  <a:lnTo>
                    <a:pt x="4503" y="11311"/>
                  </a:lnTo>
                  <a:lnTo>
                    <a:pt x="3982" y="9972"/>
                  </a:lnTo>
                  <a:lnTo>
                    <a:pt x="3536" y="8632"/>
                  </a:lnTo>
                  <a:lnTo>
                    <a:pt x="3164" y="7256"/>
                  </a:lnTo>
                  <a:lnTo>
                    <a:pt x="2829" y="5842"/>
                  </a:lnTo>
                  <a:lnTo>
                    <a:pt x="2568" y="4428"/>
                  </a:lnTo>
                  <a:lnTo>
                    <a:pt x="2382" y="2977"/>
                  </a:lnTo>
                  <a:lnTo>
                    <a:pt x="2271" y="1489"/>
                  </a:lnTo>
                  <a:lnTo>
                    <a:pt x="22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1"/>
            <p:cNvSpPr/>
            <p:nvPr/>
          </p:nvSpPr>
          <p:spPr>
            <a:xfrm>
              <a:off x="6429358" y="1163756"/>
              <a:ext cx="1000160" cy="1000160"/>
            </a:xfrm>
            <a:custGeom>
              <a:rect b="b" l="l" r="r" t="t"/>
              <a:pathLst>
                <a:path extrusionOk="0" h="31255" w="31255">
                  <a:moveTo>
                    <a:pt x="31255" y="1"/>
                  </a:moveTo>
                  <a:lnTo>
                    <a:pt x="29655" y="38"/>
                  </a:lnTo>
                  <a:lnTo>
                    <a:pt x="28055" y="149"/>
                  </a:lnTo>
                  <a:lnTo>
                    <a:pt x="26492" y="373"/>
                  </a:lnTo>
                  <a:lnTo>
                    <a:pt x="24967" y="633"/>
                  </a:lnTo>
                  <a:lnTo>
                    <a:pt x="23441" y="968"/>
                  </a:lnTo>
                  <a:lnTo>
                    <a:pt x="21953" y="1414"/>
                  </a:lnTo>
                  <a:lnTo>
                    <a:pt x="20502" y="1898"/>
                  </a:lnTo>
                  <a:lnTo>
                    <a:pt x="19088" y="2456"/>
                  </a:lnTo>
                  <a:lnTo>
                    <a:pt x="17711" y="3089"/>
                  </a:lnTo>
                  <a:lnTo>
                    <a:pt x="16372" y="3758"/>
                  </a:lnTo>
                  <a:lnTo>
                    <a:pt x="15033" y="4540"/>
                  </a:lnTo>
                  <a:lnTo>
                    <a:pt x="13768" y="5321"/>
                  </a:lnTo>
                  <a:lnTo>
                    <a:pt x="12540" y="6214"/>
                  </a:lnTo>
                  <a:lnTo>
                    <a:pt x="11386" y="7144"/>
                  </a:lnTo>
                  <a:lnTo>
                    <a:pt x="10233" y="8112"/>
                  </a:lnTo>
                  <a:lnTo>
                    <a:pt x="9154" y="9153"/>
                  </a:lnTo>
                  <a:lnTo>
                    <a:pt x="8112" y="10232"/>
                  </a:lnTo>
                  <a:lnTo>
                    <a:pt x="7145" y="11386"/>
                  </a:lnTo>
                  <a:lnTo>
                    <a:pt x="6214" y="12539"/>
                  </a:lnTo>
                  <a:lnTo>
                    <a:pt x="5322" y="13767"/>
                  </a:lnTo>
                  <a:lnTo>
                    <a:pt x="4540" y="15032"/>
                  </a:lnTo>
                  <a:lnTo>
                    <a:pt x="3759" y="16372"/>
                  </a:lnTo>
                  <a:lnTo>
                    <a:pt x="3089" y="17711"/>
                  </a:lnTo>
                  <a:lnTo>
                    <a:pt x="2457" y="19088"/>
                  </a:lnTo>
                  <a:lnTo>
                    <a:pt x="1898" y="20502"/>
                  </a:lnTo>
                  <a:lnTo>
                    <a:pt x="1415" y="21953"/>
                  </a:lnTo>
                  <a:lnTo>
                    <a:pt x="968" y="23441"/>
                  </a:lnTo>
                  <a:lnTo>
                    <a:pt x="633" y="24966"/>
                  </a:lnTo>
                  <a:lnTo>
                    <a:pt x="373" y="26492"/>
                  </a:lnTo>
                  <a:lnTo>
                    <a:pt x="150" y="28055"/>
                  </a:lnTo>
                  <a:lnTo>
                    <a:pt x="38" y="29654"/>
                  </a:lnTo>
                  <a:lnTo>
                    <a:pt x="1" y="31254"/>
                  </a:lnTo>
                  <a:lnTo>
                    <a:pt x="2233" y="31254"/>
                  </a:lnTo>
                  <a:lnTo>
                    <a:pt x="2271" y="29766"/>
                  </a:lnTo>
                  <a:lnTo>
                    <a:pt x="2382" y="28278"/>
                  </a:lnTo>
                  <a:lnTo>
                    <a:pt x="2568" y="26827"/>
                  </a:lnTo>
                  <a:lnTo>
                    <a:pt x="2829" y="25413"/>
                  </a:lnTo>
                  <a:lnTo>
                    <a:pt x="3164" y="23999"/>
                  </a:lnTo>
                  <a:lnTo>
                    <a:pt x="3536" y="22622"/>
                  </a:lnTo>
                  <a:lnTo>
                    <a:pt x="3982" y="21283"/>
                  </a:lnTo>
                  <a:lnTo>
                    <a:pt x="4503" y="19943"/>
                  </a:lnTo>
                  <a:lnTo>
                    <a:pt x="5098" y="18678"/>
                  </a:lnTo>
                  <a:lnTo>
                    <a:pt x="5731" y="17413"/>
                  </a:lnTo>
                  <a:lnTo>
                    <a:pt x="6438" y="16223"/>
                  </a:lnTo>
                  <a:lnTo>
                    <a:pt x="7182" y="15032"/>
                  </a:lnTo>
                  <a:lnTo>
                    <a:pt x="8000" y="13879"/>
                  </a:lnTo>
                  <a:lnTo>
                    <a:pt x="8856" y="12800"/>
                  </a:lnTo>
                  <a:lnTo>
                    <a:pt x="9786" y="11758"/>
                  </a:lnTo>
                  <a:lnTo>
                    <a:pt x="10717" y="10716"/>
                  </a:lnTo>
                  <a:lnTo>
                    <a:pt x="11758" y="9786"/>
                  </a:lnTo>
                  <a:lnTo>
                    <a:pt x="12800" y="8856"/>
                  </a:lnTo>
                  <a:lnTo>
                    <a:pt x="13879" y="8000"/>
                  </a:lnTo>
                  <a:lnTo>
                    <a:pt x="15033" y="7181"/>
                  </a:lnTo>
                  <a:lnTo>
                    <a:pt x="16223" y="6437"/>
                  </a:lnTo>
                  <a:lnTo>
                    <a:pt x="17414" y="5730"/>
                  </a:lnTo>
                  <a:lnTo>
                    <a:pt x="18679" y="5098"/>
                  </a:lnTo>
                  <a:lnTo>
                    <a:pt x="19944" y="4503"/>
                  </a:lnTo>
                  <a:lnTo>
                    <a:pt x="21283" y="3982"/>
                  </a:lnTo>
                  <a:lnTo>
                    <a:pt x="22623" y="3535"/>
                  </a:lnTo>
                  <a:lnTo>
                    <a:pt x="23999" y="3163"/>
                  </a:lnTo>
                  <a:lnTo>
                    <a:pt x="25413" y="2828"/>
                  </a:lnTo>
                  <a:lnTo>
                    <a:pt x="26827" y="2568"/>
                  </a:lnTo>
                  <a:lnTo>
                    <a:pt x="28278" y="2382"/>
                  </a:lnTo>
                  <a:lnTo>
                    <a:pt x="29767" y="2270"/>
                  </a:lnTo>
                  <a:lnTo>
                    <a:pt x="31255" y="2233"/>
                  </a:lnTo>
                  <a:lnTo>
                    <a:pt x="312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1"/>
            <p:cNvSpPr/>
            <p:nvPr/>
          </p:nvSpPr>
          <p:spPr>
            <a:xfrm>
              <a:off x="7429487" y="2163884"/>
              <a:ext cx="1000160" cy="1000160"/>
            </a:xfrm>
            <a:custGeom>
              <a:rect b="b" l="l" r="r" t="t"/>
              <a:pathLst>
                <a:path extrusionOk="0" h="31255" w="31255">
                  <a:moveTo>
                    <a:pt x="29022" y="0"/>
                  </a:moveTo>
                  <a:lnTo>
                    <a:pt x="28985" y="1489"/>
                  </a:lnTo>
                  <a:lnTo>
                    <a:pt x="28873" y="2977"/>
                  </a:lnTo>
                  <a:lnTo>
                    <a:pt x="28687" y="4428"/>
                  </a:lnTo>
                  <a:lnTo>
                    <a:pt x="28427" y="5842"/>
                  </a:lnTo>
                  <a:lnTo>
                    <a:pt x="28092" y="7256"/>
                  </a:lnTo>
                  <a:lnTo>
                    <a:pt x="27720" y="8632"/>
                  </a:lnTo>
                  <a:lnTo>
                    <a:pt x="27274" y="9972"/>
                  </a:lnTo>
                  <a:lnTo>
                    <a:pt x="26753" y="11311"/>
                  </a:lnTo>
                  <a:lnTo>
                    <a:pt x="26157" y="12576"/>
                  </a:lnTo>
                  <a:lnTo>
                    <a:pt x="25525" y="13841"/>
                  </a:lnTo>
                  <a:lnTo>
                    <a:pt x="24818" y="15032"/>
                  </a:lnTo>
                  <a:lnTo>
                    <a:pt x="24074" y="16223"/>
                  </a:lnTo>
                  <a:lnTo>
                    <a:pt x="23255" y="17376"/>
                  </a:lnTo>
                  <a:lnTo>
                    <a:pt x="22399" y="18455"/>
                  </a:lnTo>
                  <a:lnTo>
                    <a:pt x="21469" y="19497"/>
                  </a:lnTo>
                  <a:lnTo>
                    <a:pt x="20539" y="20539"/>
                  </a:lnTo>
                  <a:lnTo>
                    <a:pt x="19497" y="21469"/>
                  </a:lnTo>
                  <a:lnTo>
                    <a:pt x="18456" y="22399"/>
                  </a:lnTo>
                  <a:lnTo>
                    <a:pt x="17377" y="23255"/>
                  </a:lnTo>
                  <a:lnTo>
                    <a:pt x="16223" y="24073"/>
                  </a:lnTo>
                  <a:lnTo>
                    <a:pt x="15032" y="24817"/>
                  </a:lnTo>
                  <a:lnTo>
                    <a:pt x="13842" y="25524"/>
                  </a:lnTo>
                  <a:lnTo>
                    <a:pt x="12577" y="26157"/>
                  </a:lnTo>
                  <a:lnTo>
                    <a:pt x="11312" y="26752"/>
                  </a:lnTo>
                  <a:lnTo>
                    <a:pt x="9972" y="27273"/>
                  </a:lnTo>
                  <a:lnTo>
                    <a:pt x="8633" y="27720"/>
                  </a:lnTo>
                  <a:lnTo>
                    <a:pt x="7256" y="28092"/>
                  </a:lnTo>
                  <a:lnTo>
                    <a:pt x="5842" y="28426"/>
                  </a:lnTo>
                  <a:lnTo>
                    <a:pt x="4428" y="28687"/>
                  </a:lnTo>
                  <a:lnTo>
                    <a:pt x="2977" y="28873"/>
                  </a:lnTo>
                  <a:lnTo>
                    <a:pt x="1489" y="28985"/>
                  </a:lnTo>
                  <a:lnTo>
                    <a:pt x="1" y="29022"/>
                  </a:lnTo>
                  <a:lnTo>
                    <a:pt x="1" y="31254"/>
                  </a:lnTo>
                  <a:lnTo>
                    <a:pt x="1601" y="31217"/>
                  </a:lnTo>
                  <a:lnTo>
                    <a:pt x="3201" y="31105"/>
                  </a:lnTo>
                  <a:lnTo>
                    <a:pt x="4763" y="30882"/>
                  </a:lnTo>
                  <a:lnTo>
                    <a:pt x="6289" y="30622"/>
                  </a:lnTo>
                  <a:lnTo>
                    <a:pt x="7814" y="30287"/>
                  </a:lnTo>
                  <a:lnTo>
                    <a:pt x="9303" y="29840"/>
                  </a:lnTo>
                  <a:lnTo>
                    <a:pt x="10754" y="29357"/>
                  </a:lnTo>
                  <a:lnTo>
                    <a:pt x="12168" y="28799"/>
                  </a:lnTo>
                  <a:lnTo>
                    <a:pt x="13544" y="28166"/>
                  </a:lnTo>
                  <a:lnTo>
                    <a:pt x="14884" y="27496"/>
                  </a:lnTo>
                  <a:lnTo>
                    <a:pt x="16223" y="26715"/>
                  </a:lnTo>
                  <a:lnTo>
                    <a:pt x="17488" y="25934"/>
                  </a:lnTo>
                  <a:lnTo>
                    <a:pt x="18716" y="25041"/>
                  </a:lnTo>
                  <a:lnTo>
                    <a:pt x="19869" y="24110"/>
                  </a:lnTo>
                  <a:lnTo>
                    <a:pt x="21023" y="23143"/>
                  </a:lnTo>
                  <a:lnTo>
                    <a:pt x="22102" y="22101"/>
                  </a:lnTo>
                  <a:lnTo>
                    <a:pt x="23144" y="21022"/>
                  </a:lnTo>
                  <a:lnTo>
                    <a:pt x="24111" y="19869"/>
                  </a:lnTo>
                  <a:lnTo>
                    <a:pt x="25041" y="18715"/>
                  </a:lnTo>
                  <a:lnTo>
                    <a:pt x="25934" y="17488"/>
                  </a:lnTo>
                  <a:lnTo>
                    <a:pt x="26715" y="16223"/>
                  </a:lnTo>
                  <a:lnTo>
                    <a:pt x="27497" y="14883"/>
                  </a:lnTo>
                  <a:lnTo>
                    <a:pt x="28167" y="13544"/>
                  </a:lnTo>
                  <a:lnTo>
                    <a:pt x="28799" y="12167"/>
                  </a:lnTo>
                  <a:lnTo>
                    <a:pt x="29357" y="10753"/>
                  </a:lnTo>
                  <a:lnTo>
                    <a:pt x="29841" y="9302"/>
                  </a:lnTo>
                  <a:lnTo>
                    <a:pt x="30287" y="7814"/>
                  </a:lnTo>
                  <a:lnTo>
                    <a:pt x="30622" y="6288"/>
                  </a:lnTo>
                  <a:lnTo>
                    <a:pt x="30883" y="4763"/>
                  </a:lnTo>
                  <a:lnTo>
                    <a:pt x="31106" y="3200"/>
                  </a:lnTo>
                  <a:lnTo>
                    <a:pt x="31218" y="1600"/>
                  </a:lnTo>
                  <a:lnTo>
                    <a:pt x="312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1"/>
            <p:cNvSpPr/>
            <p:nvPr/>
          </p:nvSpPr>
          <p:spPr>
            <a:xfrm>
              <a:off x="6857999" y="1592396"/>
              <a:ext cx="1143040" cy="1143008"/>
            </a:xfrm>
            <a:custGeom>
              <a:rect b="b" l="l" r="r" t="t"/>
              <a:pathLst>
                <a:path extrusionOk="0" h="35719" w="35720">
                  <a:moveTo>
                    <a:pt x="0" y="0"/>
                  </a:moveTo>
                  <a:lnTo>
                    <a:pt x="0" y="35719"/>
                  </a:lnTo>
                  <a:lnTo>
                    <a:pt x="35719" y="35719"/>
                  </a:lnTo>
                  <a:lnTo>
                    <a:pt x="35719"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2" name="Google Shape;632;p41"/>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3" name="Google Shape;633;p41"/>
          <p:cNvGrpSpPr/>
          <p:nvPr/>
        </p:nvGrpSpPr>
        <p:grpSpPr>
          <a:xfrm>
            <a:off x="6629333" y="1559252"/>
            <a:ext cx="1526442" cy="1526442"/>
            <a:chOff x="5801169" y="1848194"/>
            <a:chExt cx="976673" cy="976673"/>
          </a:xfrm>
        </p:grpSpPr>
        <p:sp>
          <p:nvSpPr>
            <p:cNvPr id="634" name="Google Shape;634;p41"/>
            <p:cNvSpPr/>
            <p:nvPr/>
          </p:nvSpPr>
          <p:spPr>
            <a:xfrm>
              <a:off x="5801169" y="1848194"/>
              <a:ext cx="976673" cy="976673"/>
            </a:xfrm>
            <a:custGeom>
              <a:rect b="b" l="l" r="r" t="t"/>
              <a:pathLst>
                <a:path extrusionOk="0" h="1775769" w="1775769">
                  <a:moveTo>
                    <a:pt x="1775769" y="887885"/>
                  </a:moveTo>
                  <a:cubicBezTo>
                    <a:pt x="1775769" y="1378250"/>
                    <a:pt x="1378250" y="1775769"/>
                    <a:pt x="887885" y="1775769"/>
                  </a:cubicBezTo>
                  <a:cubicBezTo>
                    <a:pt x="397520" y="1775769"/>
                    <a:pt x="0" y="1378250"/>
                    <a:pt x="0" y="887885"/>
                  </a:cubicBezTo>
                  <a:cubicBezTo>
                    <a:pt x="0" y="397520"/>
                    <a:pt x="397520" y="0"/>
                    <a:pt x="887885" y="0"/>
                  </a:cubicBezTo>
                  <a:cubicBezTo>
                    <a:pt x="1378250" y="0"/>
                    <a:pt x="1775769" y="397520"/>
                    <a:pt x="1775769" y="887885"/>
                  </a:cubicBez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pic>
          <p:nvPicPr>
            <p:cNvPr id="635" name="Google Shape;635;p41"/>
            <p:cNvPicPr preferRelativeResize="0"/>
            <p:nvPr/>
          </p:nvPicPr>
          <p:blipFill>
            <a:blip r:embed="rId2">
              <a:alphaModFix/>
            </a:blip>
            <a:stretch>
              <a:fillRect/>
            </a:stretch>
          </p:blipFill>
          <p:spPr>
            <a:xfrm>
              <a:off x="5975014" y="2078150"/>
              <a:ext cx="628388" cy="514251"/>
            </a:xfrm>
            <a:prstGeom prst="rect">
              <a:avLst/>
            </a:prstGeom>
            <a:noFill/>
            <a:ln>
              <a:noFill/>
            </a:ln>
          </p:spPr>
        </p:pic>
      </p:grpSp>
      <p:grpSp>
        <p:nvGrpSpPr>
          <p:cNvPr id="636" name="Google Shape;636;p41"/>
          <p:cNvGrpSpPr/>
          <p:nvPr/>
        </p:nvGrpSpPr>
        <p:grpSpPr>
          <a:xfrm>
            <a:off x="7878498" y="4855735"/>
            <a:ext cx="1083003" cy="236002"/>
            <a:chOff x="5747311" y="4327335"/>
            <a:chExt cx="1083003" cy="236002"/>
          </a:xfrm>
        </p:grpSpPr>
        <p:sp>
          <p:nvSpPr>
            <p:cNvPr id="637" name="Google Shape;637;p41"/>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8" name="Google Shape;638;p41"/>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639" name="Google Shape;639;p41"/>
            <p:cNvGrpSpPr/>
            <p:nvPr/>
          </p:nvGrpSpPr>
          <p:grpSpPr>
            <a:xfrm>
              <a:off x="6050046" y="4379332"/>
              <a:ext cx="770318" cy="126856"/>
              <a:chOff x="5767183" y="3119047"/>
              <a:chExt cx="856004" cy="140966"/>
            </a:xfrm>
          </p:grpSpPr>
          <p:sp>
            <p:nvSpPr>
              <p:cNvPr id="640" name="Google Shape;640;p41"/>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1"/>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1"/>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1"/>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1"/>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1"/>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1"/>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1"/>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Browser">
  <p:cSld name="CUSTOM_1_1_1_1_1_1_4_7">
    <p:bg>
      <p:bgPr>
        <a:solidFill>
          <a:schemeClr val="dk2"/>
        </a:solidFill>
      </p:bgPr>
    </p:bg>
    <p:spTree>
      <p:nvGrpSpPr>
        <p:cNvPr id="648" name="Shape 648"/>
        <p:cNvGrpSpPr/>
        <p:nvPr/>
      </p:nvGrpSpPr>
      <p:grpSpPr>
        <a:xfrm>
          <a:off x="0" y="0"/>
          <a:ext cx="0" cy="0"/>
          <a:chOff x="0" y="0"/>
          <a:chExt cx="0" cy="0"/>
        </a:xfrm>
      </p:grpSpPr>
      <p:pic>
        <p:nvPicPr>
          <p:cNvPr id="649" name="Google Shape;649;p42"/>
          <p:cNvPicPr preferRelativeResize="0"/>
          <p:nvPr/>
        </p:nvPicPr>
        <p:blipFill rotWithShape="1">
          <a:blip r:embed="rId2">
            <a:alphaModFix/>
          </a:blip>
          <a:srcRect b="0" l="0" r="0" t="0"/>
          <a:stretch/>
        </p:blipFill>
        <p:spPr>
          <a:xfrm>
            <a:off x="1639525" y="791525"/>
            <a:ext cx="5864949" cy="3560450"/>
          </a:xfrm>
          <a:prstGeom prst="rect">
            <a:avLst/>
          </a:prstGeom>
          <a:noFill/>
          <a:ln>
            <a:noFill/>
          </a:ln>
        </p:spPr>
      </p:pic>
      <p:cxnSp>
        <p:nvCxnSpPr>
          <p:cNvPr id="650" name="Google Shape;650;p42"/>
          <p:cNvCxnSpPr/>
          <p:nvPr/>
        </p:nvCxnSpPr>
        <p:spPr>
          <a:xfrm rot="10800000">
            <a:off x="250100" y="50"/>
            <a:ext cx="0" cy="411000"/>
          </a:xfrm>
          <a:prstGeom prst="straightConnector1">
            <a:avLst/>
          </a:prstGeom>
          <a:noFill/>
          <a:ln cap="flat" cmpd="sng" w="28575">
            <a:solidFill>
              <a:schemeClr val="dk1"/>
            </a:solidFill>
            <a:prstDash val="solid"/>
            <a:round/>
            <a:headEnd len="med" w="med" type="none"/>
            <a:tailEnd len="med" w="med" type="none"/>
          </a:ln>
        </p:spPr>
      </p:cxnSp>
      <p:sp>
        <p:nvSpPr>
          <p:cNvPr id="651" name="Google Shape;651;p42"/>
          <p:cNvSpPr txBox="1"/>
          <p:nvPr>
            <p:ph type="title"/>
          </p:nvPr>
        </p:nvSpPr>
        <p:spPr>
          <a:xfrm>
            <a:off x="305025" y="113000"/>
            <a:ext cx="3306900" cy="325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400"/>
              <a:buFont typeface="Lexend Deca Medium"/>
              <a:buNone/>
              <a:defRPr b="0" sz="1400">
                <a:solidFill>
                  <a:schemeClr val="dk1"/>
                </a:solidFill>
                <a:latin typeface="Lexend Deca Medium"/>
                <a:ea typeface="Lexend Deca Medium"/>
                <a:cs typeface="Lexend Deca Medium"/>
                <a:sym typeface="Lexend Deca Medium"/>
              </a:defRPr>
            </a:lvl1pPr>
            <a:lvl2pPr lvl="1" rtl="0">
              <a:spcBef>
                <a:spcPts val="0"/>
              </a:spcBef>
              <a:spcAft>
                <a:spcPts val="0"/>
              </a:spcAft>
              <a:buSzPts val="2800"/>
              <a:buFont typeface="Lexend Deca Medium"/>
              <a:buNone/>
              <a:defRPr>
                <a:latin typeface="Lexend Deca Medium"/>
                <a:ea typeface="Lexend Deca Medium"/>
                <a:cs typeface="Lexend Deca Medium"/>
                <a:sym typeface="Lexend Deca Medium"/>
              </a:defRPr>
            </a:lvl2pPr>
            <a:lvl3pPr lvl="2" rtl="0">
              <a:spcBef>
                <a:spcPts val="0"/>
              </a:spcBef>
              <a:spcAft>
                <a:spcPts val="0"/>
              </a:spcAft>
              <a:buSzPts val="2800"/>
              <a:buFont typeface="Lexend Deca Medium"/>
              <a:buNone/>
              <a:defRPr>
                <a:latin typeface="Lexend Deca Medium"/>
                <a:ea typeface="Lexend Deca Medium"/>
                <a:cs typeface="Lexend Deca Medium"/>
                <a:sym typeface="Lexend Deca Medium"/>
              </a:defRPr>
            </a:lvl3pPr>
            <a:lvl4pPr lvl="3" rtl="0">
              <a:spcBef>
                <a:spcPts val="0"/>
              </a:spcBef>
              <a:spcAft>
                <a:spcPts val="0"/>
              </a:spcAft>
              <a:buSzPts val="2800"/>
              <a:buFont typeface="Lexend Deca Medium"/>
              <a:buNone/>
              <a:defRPr>
                <a:latin typeface="Lexend Deca Medium"/>
                <a:ea typeface="Lexend Deca Medium"/>
                <a:cs typeface="Lexend Deca Medium"/>
                <a:sym typeface="Lexend Deca Medium"/>
              </a:defRPr>
            </a:lvl4pPr>
            <a:lvl5pPr lvl="4" rtl="0">
              <a:spcBef>
                <a:spcPts val="0"/>
              </a:spcBef>
              <a:spcAft>
                <a:spcPts val="0"/>
              </a:spcAft>
              <a:buSzPts val="2800"/>
              <a:buFont typeface="Lexend Deca Medium"/>
              <a:buNone/>
              <a:defRPr>
                <a:latin typeface="Lexend Deca Medium"/>
                <a:ea typeface="Lexend Deca Medium"/>
                <a:cs typeface="Lexend Deca Medium"/>
                <a:sym typeface="Lexend Deca Medium"/>
              </a:defRPr>
            </a:lvl5pPr>
            <a:lvl6pPr lvl="5" rtl="0">
              <a:spcBef>
                <a:spcPts val="0"/>
              </a:spcBef>
              <a:spcAft>
                <a:spcPts val="0"/>
              </a:spcAft>
              <a:buSzPts val="2800"/>
              <a:buFont typeface="Lexend Deca Medium"/>
              <a:buNone/>
              <a:defRPr>
                <a:latin typeface="Lexend Deca Medium"/>
                <a:ea typeface="Lexend Deca Medium"/>
                <a:cs typeface="Lexend Deca Medium"/>
                <a:sym typeface="Lexend Deca Medium"/>
              </a:defRPr>
            </a:lvl6pPr>
            <a:lvl7pPr lvl="6" rtl="0">
              <a:spcBef>
                <a:spcPts val="0"/>
              </a:spcBef>
              <a:spcAft>
                <a:spcPts val="0"/>
              </a:spcAft>
              <a:buSzPts val="2800"/>
              <a:buFont typeface="Lexend Deca Medium"/>
              <a:buNone/>
              <a:defRPr>
                <a:latin typeface="Lexend Deca Medium"/>
                <a:ea typeface="Lexend Deca Medium"/>
                <a:cs typeface="Lexend Deca Medium"/>
                <a:sym typeface="Lexend Deca Medium"/>
              </a:defRPr>
            </a:lvl7pPr>
            <a:lvl8pPr lvl="7" rtl="0">
              <a:spcBef>
                <a:spcPts val="0"/>
              </a:spcBef>
              <a:spcAft>
                <a:spcPts val="0"/>
              </a:spcAft>
              <a:buSzPts val="2800"/>
              <a:buFont typeface="Lexend Deca Medium"/>
              <a:buNone/>
              <a:defRPr>
                <a:latin typeface="Lexend Deca Medium"/>
                <a:ea typeface="Lexend Deca Medium"/>
                <a:cs typeface="Lexend Deca Medium"/>
                <a:sym typeface="Lexend Deca Medium"/>
              </a:defRPr>
            </a:lvl8pPr>
            <a:lvl9pPr lvl="8" rtl="0">
              <a:spcBef>
                <a:spcPts val="0"/>
              </a:spcBef>
              <a:spcAft>
                <a:spcPts val="0"/>
              </a:spcAft>
              <a:buSzPts val="2800"/>
              <a:buFont typeface="Lexend Deca Medium"/>
              <a:buNone/>
              <a:defRPr>
                <a:latin typeface="Lexend Deca Medium"/>
                <a:ea typeface="Lexend Deca Medium"/>
                <a:cs typeface="Lexend Deca Medium"/>
                <a:sym typeface="Lexend Deca Medium"/>
              </a:defRPr>
            </a:lvl9pPr>
          </a:lstStyle>
          <a:p/>
        </p:txBody>
      </p:sp>
      <p:sp>
        <p:nvSpPr>
          <p:cNvPr id="652" name="Google Shape;652;p42"/>
          <p:cNvSpPr/>
          <p:nvPr>
            <p:ph idx="2" type="pic"/>
          </p:nvPr>
        </p:nvSpPr>
        <p:spPr>
          <a:xfrm>
            <a:off x="1648500" y="1061576"/>
            <a:ext cx="5847000" cy="3283500"/>
          </a:xfrm>
          <a:prstGeom prst="round2SameRect">
            <a:avLst>
              <a:gd fmla="val 0" name="adj1"/>
              <a:gd fmla="val 2149" name="adj2"/>
            </a:avLst>
          </a:prstGeom>
          <a:noFill/>
          <a:ln>
            <a:noFill/>
          </a:ln>
        </p:spPr>
      </p:sp>
      <p:sp>
        <p:nvSpPr>
          <p:cNvPr id="653" name="Google Shape;653;p42"/>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4" name="Google Shape;654;p42"/>
          <p:cNvGrpSpPr/>
          <p:nvPr/>
        </p:nvGrpSpPr>
        <p:grpSpPr>
          <a:xfrm>
            <a:off x="7878498" y="4855735"/>
            <a:ext cx="1083003" cy="236002"/>
            <a:chOff x="5747311" y="4327335"/>
            <a:chExt cx="1083003" cy="236002"/>
          </a:xfrm>
        </p:grpSpPr>
        <p:sp>
          <p:nvSpPr>
            <p:cNvPr id="655" name="Google Shape;655;p42"/>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6" name="Google Shape;656;p42"/>
            <p:cNvPicPr preferRelativeResize="0"/>
            <p:nvPr/>
          </p:nvPicPr>
          <p:blipFill>
            <a:blip r:embed="rId3">
              <a:alphaModFix/>
            </a:blip>
            <a:stretch>
              <a:fillRect/>
            </a:stretch>
          </p:blipFill>
          <p:spPr>
            <a:xfrm>
              <a:off x="5756952" y="4356785"/>
              <a:ext cx="216571" cy="177250"/>
            </a:xfrm>
            <a:prstGeom prst="rect">
              <a:avLst/>
            </a:prstGeom>
            <a:noFill/>
            <a:ln>
              <a:noFill/>
            </a:ln>
          </p:spPr>
        </p:pic>
        <p:grpSp>
          <p:nvGrpSpPr>
            <p:cNvPr id="657" name="Google Shape;657;p42"/>
            <p:cNvGrpSpPr/>
            <p:nvPr/>
          </p:nvGrpSpPr>
          <p:grpSpPr>
            <a:xfrm>
              <a:off x="6050046" y="4379332"/>
              <a:ext cx="770318" cy="126856"/>
              <a:chOff x="5767183" y="3119047"/>
              <a:chExt cx="856004" cy="140966"/>
            </a:xfrm>
          </p:grpSpPr>
          <p:sp>
            <p:nvSpPr>
              <p:cNvPr id="658" name="Google Shape;658;p42"/>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2"/>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2"/>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2"/>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2"/>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2"/>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2"/>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2"/>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Browser  + Text">
  <p:cSld name="CUSTOM_1_1_1_1_1_1_4_7_3">
    <p:bg>
      <p:bgPr>
        <a:solidFill>
          <a:schemeClr val="dk2"/>
        </a:solidFill>
      </p:bgPr>
    </p:bg>
    <p:spTree>
      <p:nvGrpSpPr>
        <p:cNvPr id="666" name="Shape 666"/>
        <p:cNvGrpSpPr/>
        <p:nvPr/>
      </p:nvGrpSpPr>
      <p:grpSpPr>
        <a:xfrm>
          <a:off x="0" y="0"/>
          <a:ext cx="0" cy="0"/>
          <a:chOff x="0" y="0"/>
          <a:chExt cx="0" cy="0"/>
        </a:xfrm>
      </p:grpSpPr>
      <p:sp>
        <p:nvSpPr>
          <p:cNvPr id="667" name="Google Shape;667;p43"/>
          <p:cNvSpPr/>
          <p:nvPr/>
        </p:nvSpPr>
        <p:spPr>
          <a:xfrm>
            <a:off x="305025" y="3172150"/>
            <a:ext cx="1193700" cy="1193700"/>
          </a:xfrm>
          <a:prstGeom prst="ellipse">
            <a:avLst/>
          </a:prstGeom>
          <a:solidFill>
            <a:schemeClr val="accent4"/>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a:p>
        </p:txBody>
      </p:sp>
      <p:cxnSp>
        <p:nvCxnSpPr>
          <p:cNvPr id="668" name="Google Shape;668;p43"/>
          <p:cNvCxnSpPr/>
          <p:nvPr/>
        </p:nvCxnSpPr>
        <p:spPr>
          <a:xfrm rot="10800000">
            <a:off x="250100" y="50"/>
            <a:ext cx="0" cy="411000"/>
          </a:xfrm>
          <a:prstGeom prst="straightConnector1">
            <a:avLst/>
          </a:prstGeom>
          <a:noFill/>
          <a:ln cap="flat" cmpd="sng" w="28575">
            <a:solidFill>
              <a:schemeClr val="dk1"/>
            </a:solidFill>
            <a:prstDash val="solid"/>
            <a:round/>
            <a:headEnd len="med" w="med" type="none"/>
            <a:tailEnd len="med" w="med" type="none"/>
          </a:ln>
        </p:spPr>
      </p:cxnSp>
      <p:sp>
        <p:nvSpPr>
          <p:cNvPr id="669" name="Google Shape;669;p43"/>
          <p:cNvSpPr txBox="1"/>
          <p:nvPr>
            <p:ph type="title"/>
          </p:nvPr>
        </p:nvSpPr>
        <p:spPr>
          <a:xfrm>
            <a:off x="305025" y="113000"/>
            <a:ext cx="3306900" cy="325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400"/>
              <a:buFont typeface="Lexend Deca Medium"/>
              <a:buNone/>
              <a:defRPr b="0" sz="1400">
                <a:solidFill>
                  <a:schemeClr val="dk1"/>
                </a:solidFill>
                <a:latin typeface="Lexend Deca Medium"/>
                <a:ea typeface="Lexend Deca Medium"/>
                <a:cs typeface="Lexend Deca Medium"/>
                <a:sym typeface="Lexend Deca Medium"/>
              </a:defRPr>
            </a:lvl1pPr>
            <a:lvl2pPr lvl="1" rtl="0">
              <a:spcBef>
                <a:spcPts val="0"/>
              </a:spcBef>
              <a:spcAft>
                <a:spcPts val="0"/>
              </a:spcAft>
              <a:buSzPts val="2800"/>
              <a:buFont typeface="Lexend Deca Medium"/>
              <a:buNone/>
              <a:defRPr>
                <a:latin typeface="Lexend Deca Medium"/>
                <a:ea typeface="Lexend Deca Medium"/>
                <a:cs typeface="Lexend Deca Medium"/>
                <a:sym typeface="Lexend Deca Medium"/>
              </a:defRPr>
            </a:lvl2pPr>
            <a:lvl3pPr lvl="2" rtl="0">
              <a:spcBef>
                <a:spcPts val="0"/>
              </a:spcBef>
              <a:spcAft>
                <a:spcPts val="0"/>
              </a:spcAft>
              <a:buSzPts val="2800"/>
              <a:buFont typeface="Lexend Deca Medium"/>
              <a:buNone/>
              <a:defRPr>
                <a:latin typeface="Lexend Deca Medium"/>
                <a:ea typeface="Lexend Deca Medium"/>
                <a:cs typeface="Lexend Deca Medium"/>
                <a:sym typeface="Lexend Deca Medium"/>
              </a:defRPr>
            </a:lvl3pPr>
            <a:lvl4pPr lvl="3" rtl="0">
              <a:spcBef>
                <a:spcPts val="0"/>
              </a:spcBef>
              <a:spcAft>
                <a:spcPts val="0"/>
              </a:spcAft>
              <a:buSzPts val="2800"/>
              <a:buFont typeface="Lexend Deca Medium"/>
              <a:buNone/>
              <a:defRPr>
                <a:latin typeface="Lexend Deca Medium"/>
                <a:ea typeface="Lexend Deca Medium"/>
                <a:cs typeface="Lexend Deca Medium"/>
                <a:sym typeface="Lexend Deca Medium"/>
              </a:defRPr>
            </a:lvl4pPr>
            <a:lvl5pPr lvl="4" rtl="0">
              <a:spcBef>
                <a:spcPts val="0"/>
              </a:spcBef>
              <a:spcAft>
                <a:spcPts val="0"/>
              </a:spcAft>
              <a:buSzPts val="2800"/>
              <a:buFont typeface="Lexend Deca Medium"/>
              <a:buNone/>
              <a:defRPr>
                <a:latin typeface="Lexend Deca Medium"/>
                <a:ea typeface="Lexend Deca Medium"/>
                <a:cs typeface="Lexend Deca Medium"/>
                <a:sym typeface="Lexend Deca Medium"/>
              </a:defRPr>
            </a:lvl5pPr>
            <a:lvl6pPr lvl="5" rtl="0">
              <a:spcBef>
                <a:spcPts val="0"/>
              </a:spcBef>
              <a:spcAft>
                <a:spcPts val="0"/>
              </a:spcAft>
              <a:buSzPts val="2800"/>
              <a:buFont typeface="Lexend Deca Medium"/>
              <a:buNone/>
              <a:defRPr>
                <a:latin typeface="Lexend Deca Medium"/>
                <a:ea typeface="Lexend Deca Medium"/>
                <a:cs typeface="Lexend Deca Medium"/>
                <a:sym typeface="Lexend Deca Medium"/>
              </a:defRPr>
            </a:lvl6pPr>
            <a:lvl7pPr lvl="6" rtl="0">
              <a:spcBef>
                <a:spcPts val="0"/>
              </a:spcBef>
              <a:spcAft>
                <a:spcPts val="0"/>
              </a:spcAft>
              <a:buSzPts val="2800"/>
              <a:buFont typeface="Lexend Deca Medium"/>
              <a:buNone/>
              <a:defRPr>
                <a:latin typeface="Lexend Deca Medium"/>
                <a:ea typeface="Lexend Deca Medium"/>
                <a:cs typeface="Lexend Deca Medium"/>
                <a:sym typeface="Lexend Deca Medium"/>
              </a:defRPr>
            </a:lvl7pPr>
            <a:lvl8pPr lvl="7" rtl="0">
              <a:spcBef>
                <a:spcPts val="0"/>
              </a:spcBef>
              <a:spcAft>
                <a:spcPts val="0"/>
              </a:spcAft>
              <a:buSzPts val="2800"/>
              <a:buFont typeface="Lexend Deca Medium"/>
              <a:buNone/>
              <a:defRPr>
                <a:latin typeface="Lexend Deca Medium"/>
                <a:ea typeface="Lexend Deca Medium"/>
                <a:cs typeface="Lexend Deca Medium"/>
                <a:sym typeface="Lexend Deca Medium"/>
              </a:defRPr>
            </a:lvl8pPr>
            <a:lvl9pPr lvl="8" rtl="0">
              <a:spcBef>
                <a:spcPts val="0"/>
              </a:spcBef>
              <a:spcAft>
                <a:spcPts val="0"/>
              </a:spcAft>
              <a:buSzPts val="2800"/>
              <a:buFont typeface="Lexend Deca Medium"/>
              <a:buNone/>
              <a:defRPr>
                <a:latin typeface="Lexend Deca Medium"/>
                <a:ea typeface="Lexend Deca Medium"/>
                <a:cs typeface="Lexend Deca Medium"/>
                <a:sym typeface="Lexend Deca Medium"/>
              </a:defRPr>
            </a:lvl9pPr>
          </a:lstStyle>
          <a:p/>
        </p:txBody>
      </p:sp>
      <p:pic>
        <p:nvPicPr>
          <p:cNvPr id="670" name="Google Shape;670;p43"/>
          <p:cNvPicPr preferRelativeResize="0"/>
          <p:nvPr/>
        </p:nvPicPr>
        <p:blipFill rotWithShape="1">
          <a:blip r:embed="rId2">
            <a:alphaModFix/>
          </a:blip>
          <a:srcRect b="0" l="0" r="0" t="0"/>
          <a:stretch/>
        </p:blipFill>
        <p:spPr>
          <a:xfrm>
            <a:off x="649475" y="1171609"/>
            <a:ext cx="4700700" cy="2853665"/>
          </a:xfrm>
          <a:prstGeom prst="rect">
            <a:avLst/>
          </a:prstGeom>
          <a:noFill/>
          <a:ln>
            <a:noFill/>
          </a:ln>
        </p:spPr>
      </p:pic>
      <p:sp>
        <p:nvSpPr>
          <p:cNvPr id="671" name="Google Shape;671;p43"/>
          <p:cNvSpPr/>
          <p:nvPr>
            <p:ph idx="2" type="pic"/>
          </p:nvPr>
        </p:nvSpPr>
        <p:spPr>
          <a:xfrm>
            <a:off x="649477" y="1385573"/>
            <a:ext cx="4700700" cy="2639700"/>
          </a:xfrm>
          <a:prstGeom prst="round2SameRect">
            <a:avLst>
              <a:gd fmla="val 0" name="adj1"/>
              <a:gd fmla="val 2149" name="adj2"/>
            </a:avLst>
          </a:prstGeom>
          <a:noFill/>
          <a:ln>
            <a:noFill/>
          </a:ln>
        </p:spPr>
      </p:sp>
      <p:sp>
        <p:nvSpPr>
          <p:cNvPr id="672" name="Google Shape;672;p43"/>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3" name="Google Shape;673;p43"/>
          <p:cNvGrpSpPr/>
          <p:nvPr/>
        </p:nvGrpSpPr>
        <p:grpSpPr>
          <a:xfrm>
            <a:off x="7878498" y="4855735"/>
            <a:ext cx="1083003" cy="236002"/>
            <a:chOff x="5747311" y="4327335"/>
            <a:chExt cx="1083003" cy="236002"/>
          </a:xfrm>
        </p:grpSpPr>
        <p:sp>
          <p:nvSpPr>
            <p:cNvPr id="674" name="Google Shape;674;p43"/>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5" name="Google Shape;675;p43"/>
            <p:cNvPicPr preferRelativeResize="0"/>
            <p:nvPr/>
          </p:nvPicPr>
          <p:blipFill>
            <a:blip r:embed="rId3">
              <a:alphaModFix/>
            </a:blip>
            <a:stretch>
              <a:fillRect/>
            </a:stretch>
          </p:blipFill>
          <p:spPr>
            <a:xfrm>
              <a:off x="5756952" y="4356785"/>
              <a:ext cx="216571" cy="177250"/>
            </a:xfrm>
            <a:prstGeom prst="rect">
              <a:avLst/>
            </a:prstGeom>
            <a:noFill/>
            <a:ln>
              <a:noFill/>
            </a:ln>
          </p:spPr>
        </p:pic>
        <p:grpSp>
          <p:nvGrpSpPr>
            <p:cNvPr id="676" name="Google Shape;676;p43"/>
            <p:cNvGrpSpPr/>
            <p:nvPr/>
          </p:nvGrpSpPr>
          <p:grpSpPr>
            <a:xfrm>
              <a:off x="6050046" y="4379332"/>
              <a:ext cx="770318" cy="126856"/>
              <a:chOff x="5767183" y="3119047"/>
              <a:chExt cx="856004" cy="140966"/>
            </a:xfrm>
          </p:grpSpPr>
          <p:sp>
            <p:nvSpPr>
              <p:cNvPr id="677" name="Google Shape;677;p43"/>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3"/>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3"/>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3"/>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3"/>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3"/>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3"/>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3"/>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V1">
  <p:cSld name="CUSTOM_1_1_1_1_1_1_2_2">
    <p:bg>
      <p:bgPr>
        <a:solidFill>
          <a:schemeClr val="lt1"/>
        </a:solidFill>
      </p:bgPr>
    </p:bg>
    <p:spTree>
      <p:nvGrpSpPr>
        <p:cNvPr id="685" name="Shape 685"/>
        <p:cNvGrpSpPr/>
        <p:nvPr/>
      </p:nvGrpSpPr>
      <p:grpSpPr>
        <a:xfrm>
          <a:off x="0" y="0"/>
          <a:ext cx="0" cy="0"/>
          <a:chOff x="0" y="0"/>
          <a:chExt cx="0" cy="0"/>
        </a:xfrm>
      </p:grpSpPr>
      <p:cxnSp>
        <p:nvCxnSpPr>
          <p:cNvPr id="686" name="Google Shape;686;p44"/>
          <p:cNvCxnSpPr/>
          <p:nvPr/>
        </p:nvCxnSpPr>
        <p:spPr>
          <a:xfrm rot="10800000">
            <a:off x="250100" y="50"/>
            <a:ext cx="0" cy="411000"/>
          </a:xfrm>
          <a:prstGeom prst="straightConnector1">
            <a:avLst/>
          </a:prstGeom>
          <a:noFill/>
          <a:ln cap="flat" cmpd="sng" w="28575">
            <a:solidFill>
              <a:schemeClr val="dk1"/>
            </a:solidFill>
            <a:prstDash val="solid"/>
            <a:round/>
            <a:headEnd len="med" w="med" type="none"/>
            <a:tailEnd len="med" w="med" type="none"/>
          </a:ln>
        </p:spPr>
      </p:cxnSp>
      <p:sp>
        <p:nvSpPr>
          <p:cNvPr id="687" name="Google Shape;687;p44"/>
          <p:cNvSpPr txBox="1"/>
          <p:nvPr>
            <p:ph type="title"/>
          </p:nvPr>
        </p:nvSpPr>
        <p:spPr>
          <a:xfrm>
            <a:off x="305025" y="113000"/>
            <a:ext cx="3306900" cy="325800"/>
          </a:xfrm>
          <a:prstGeom prst="rect">
            <a:avLst/>
          </a:prstGeom>
        </p:spPr>
        <p:txBody>
          <a:bodyPr anchorCtr="0" anchor="t" bIns="91425" lIns="91425" spcFirstLastPara="1" rIns="91425" wrap="square" tIns="91425">
            <a:normAutofit/>
          </a:bodyPr>
          <a:lstStyle>
            <a:lvl1pPr lvl="0" rtl="0">
              <a:spcBef>
                <a:spcPts val="0"/>
              </a:spcBef>
              <a:spcAft>
                <a:spcPts val="0"/>
              </a:spcAft>
              <a:buSzPts val="1400"/>
              <a:buFont typeface="Lexend Deca Medium"/>
              <a:buNone/>
              <a:defRPr b="0" sz="1400">
                <a:latin typeface="Lexend Deca Medium"/>
                <a:ea typeface="Lexend Deca Medium"/>
                <a:cs typeface="Lexend Deca Medium"/>
                <a:sym typeface="Lexend Deca Medium"/>
              </a:defRPr>
            </a:lvl1pPr>
            <a:lvl2pPr lvl="1" rtl="0">
              <a:spcBef>
                <a:spcPts val="0"/>
              </a:spcBef>
              <a:spcAft>
                <a:spcPts val="0"/>
              </a:spcAft>
              <a:buSzPts val="2800"/>
              <a:buFont typeface="Lexend Deca Medium"/>
              <a:buNone/>
              <a:defRPr>
                <a:latin typeface="Lexend Deca Medium"/>
                <a:ea typeface="Lexend Deca Medium"/>
                <a:cs typeface="Lexend Deca Medium"/>
                <a:sym typeface="Lexend Deca Medium"/>
              </a:defRPr>
            </a:lvl2pPr>
            <a:lvl3pPr lvl="2" rtl="0">
              <a:spcBef>
                <a:spcPts val="0"/>
              </a:spcBef>
              <a:spcAft>
                <a:spcPts val="0"/>
              </a:spcAft>
              <a:buSzPts val="2800"/>
              <a:buFont typeface="Lexend Deca Medium"/>
              <a:buNone/>
              <a:defRPr>
                <a:latin typeface="Lexend Deca Medium"/>
                <a:ea typeface="Lexend Deca Medium"/>
                <a:cs typeface="Lexend Deca Medium"/>
                <a:sym typeface="Lexend Deca Medium"/>
              </a:defRPr>
            </a:lvl3pPr>
            <a:lvl4pPr lvl="3" rtl="0">
              <a:spcBef>
                <a:spcPts val="0"/>
              </a:spcBef>
              <a:spcAft>
                <a:spcPts val="0"/>
              </a:spcAft>
              <a:buSzPts val="2800"/>
              <a:buFont typeface="Lexend Deca Medium"/>
              <a:buNone/>
              <a:defRPr>
                <a:latin typeface="Lexend Deca Medium"/>
                <a:ea typeface="Lexend Deca Medium"/>
                <a:cs typeface="Lexend Deca Medium"/>
                <a:sym typeface="Lexend Deca Medium"/>
              </a:defRPr>
            </a:lvl4pPr>
            <a:lvl5pPr lvl="4" rtl="0">
              <a:spcBef>
                <a:spcPts val="0"/>
              </a:spcBef>
              <a:spcAft>
                <a:spcPts val="0"/>
              </a:spcAft>
              <a:buSzPts val="2800"/>
              <a:buFont typeface="Lexend Deca Medium"/>
              <a:buNone/>
              <a:defRPr>
                <a:latin typeface="Lexend Deca Medium"/>
                <a:ea typeface="Lexend Deca Medium"/>
                <a:cs typeface="Lexend Deca Medium"/>
                <a:sym typeface="Lexend Deca Medium"/>
              </a:defRPr>
            </a:lvl5pPr>
            <a:lvl6pPr lvl="5" rtl="0">
              <a:spcBef>
                <a:spcPts val="0"/>
              </a:spcBef>
              <a:spcAft>
                <a:spcPts val="0"/>
              </a:spcAft>
              <a:buSzPts val="2800"/>
              <a:buFont typeface="Lexend Deca Medium"/>
              <a:buNone/>
              <a:defRPr>
                <a:latin typeface="Lexend Deca Medium"/>
                <a:ea typeface="Lexend Deca Medium"/>
                <a:cs typeface="Lexend Deca Medium"/>
                <a:sym typeface="Lexend Deca Medium"/>
              </a:defRPr>
            </a:lvl6pPr>
            <a:lvl7pPr lvl="6" rtl="0">
              <a:spcBef>
                <a:spcPts val="0"/>
              </a:spcBef>
              <a:spcAft>
                <a:spcPts val="0"/>
              </a:spcAft>
              <a:buSzPts val="2800"/>
              <a:buFont typeface="Lexend Deca Medium"/>
              <a:buNone/>
              <a:defRPr>
                <a:latin typeface="Lexend Deca Medium"/>
                <a:ea typeface="Lexend Deca Medium"/>
                <a:cs typeface="Lexend Deca Medium"/>
                <a:sym typeface="Lexend Deca Medium"/>
              </a:defRPr>
            </a:lvl7pPr>
            <a:lvl8pPr lvl="7" rtl="0">
              <a:spcBef>
                <a:spcPts val="0"/>
              </a:spcBef>
              <a:spcAft>
                <a:spcPts val="0"/>
              </a:spcAft>
              <a:buSzPts val="2800"/>
              <a:buFont typeface="Lexend Deca Medium"/>
              <a:buNone/>
              <a:defRPr>
                <a:latin typeface="Lexend Deca Medium"/>
                <a:ea typeface="Lexend Deca Medium"/>
                <a:cs typeface="Lexend Deca Medium"/>
                <a:sym typeface="Lexend Deca Medium"/>
              </a:defRPr>
            </a:lvl8pPr>
            <a:lvl9pPr lvl="8" rtl="0">
              <a:spcBef>
                <a:spcPts val="0"/>
              </a:spcBef>
              <a:spcAft>
                <a:spcPts val="0"/>
              </a:spcAft>
              <a:buSzPts val="2800"/>
              <a:buFont typeface="Lexend Deca Medium"/>
              <a:buNone/>
              <a:defRPr>
                <a:latin typeface="Lexend Deca Medium"/>
                <a:ea typeface="Lexend Deca Medium"/>
                <a:cs typeface="Lexend Deca Medium"/>
                <a:sym typeface="Lexend Deca Medium"/>
              </a:defRPr>
            </a:lvl9pPr>
          </a:lstStyle>
          <a:p/>
        </p:txBody>
      </p:sp>
      <p:sp>
        <p:nvSpPr>
          <p:cNvPr id="688" name="Google Shape;688;p44"/>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9" name="Google Shape;689;p44"/>
          <p:cNvGrpSpPr/>
          <p:nvPr/>
        </p:nvGrpSpPr>
        <p:grpSpPr>
          <a:xfrm>
            <a:off x="7878498" y="4855735"/>
            <a:ext cx="1083003" cy="236002"/>
            <a:chOff x="5747311" y="4327335"/>
            <a:chExt cx="1083003" cy="236002"/>
          </a:xfrm>
        </p:grpSpPr>
        <p:sp>
          <p:nvSpPr>
            <p:cNvPr id="690" name="Google Shape;690;p44"/>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1" name="Google Shape;691;p44"/>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692" name="Google Shape;692;p44"/>
            <p:cNvGrpSpPr/>
            <p:nvPr/>
          </p:nvGrpSpPr>
          <p:grpSpPr>
            <a:xfrm>
              <a:off x="6050046" y="4379332"/>
              <a:ext cx="770318" cy="126856"/>
              <a:chOff x="5767183" y="3119047"/>
              <a:chExt cx="856004" cy="140966"/>
            </a:xfrm>
          </p:grpSpPr>
          <p:sp>
            <p:nvSpPr>
              <p:cNvPr id="693" name="Google Shape;693;p44"/>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4"/>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4"/>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4"/>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4"/>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4"/>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4"/>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4"/>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0">
    <p:bg>
      <p:bgPr>
        <a:solidFill>
          <a:schemeClr val="dk2"/>
        </a:solidFill>
      </p:bgPr>
    </p:bg>
    <p:spTree>
      <p:nvGrpSpPr>
        <p:cNvPr id="701" name="Shape 701"/>
        <p:cNvGrpSpPr/>
        <p:nvPr/>
      </p:nvGrpSpPr>
      <p:grpSpPr>
        <a:xfrm>
          <a:off x="0" y="0"/>
          <a:ext cx="0" cy="0"/>
          <a:chOff x="0" y="0"/>
          <a:chExt cx="0" cy="0"/>
        </a:xfrm>
      </p:grpSpPr>
      <p:sp>
        <p:nvSpPr>
          <p:cNvPr id="702" name="Google Shape;702;p45"/>
          <p:cNvSpPr/>
          <p:nvPr/>
        </p:nvSpPr>
        <p:spPr>
          <a:xfrm>
            <a:off x="0" y="0"/>
            <a:ext cx="9144000" cy="860832"/>
          </a:xfrm>
          <a:custGeom>
            <a:rect b="b" l="l" r="r" t="t"/>
            <a:pathLst>
              <a:path extrusionOk="0" h="26901" w="142875">
                <a:moveTo>
                  <a:pt x="0" y="0"/>
                </a:moveTo>
                <a:lnTo>
                  <a:pt x="0" y="26901"/>
                </a:lnTo>
                <a:lnTo>
                  <a:pt x="142875" y="26901"/>
                </a:lnTo>
                <a:lnTo>
                  <a:pt x="14287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5"/>
          <p:cNvSpPr/>
          <p:nvPr/>
        </p:nvSpPr>
        <p:spPr>
          <a:xfrm>
            <a:off x="0" y="0"/>
            <a:ext cx="1277339" cy="860832"/>
          </a:xfrm>
          <a:custGeom>
            <a:rect b="b" l="l" r="r" t="t"/>
            <a:pathLst>
              <a:path extrusionOk="0" h="26901" w="9414">
                <a:moveTo>
                  <a:pt x="0" y="0"/>
                </a:moveTo>
                <a:lnTo>
                  <a:pt x="0" y="26901"/>
                </a:lnTo>
                <a:lnTo>
                  <a:pt x="9413" y="26901"/>
                </a:lnTo>
                <a:lnTo>
                  <a:pt x="94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5"/>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5"/>
          <p:cNvSpPr/>
          <p:nvPr/>
        </p:nvSpPr>
        <p:spPr>
          <a:xfrm>
            <a:off x="8801900" y="-2000"/>
            <a:ext cx="342000" cy="617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6" name="Google Shape;706;p45"/>
          <p:cNvGrpSpPr/>
          <p:nvPr/>
        </p:nvGrpSpPr>
        <p:grpSpPr>
          <a:xfrm>
            <a:off x="7878498" y="4855735"/>
            <a:ext cx="1083003" cy="236002"/>
            <a:chOff x="5747311" y="4327335"/>
            <a:chExt cx="1083003" cy="236002"/>
          </a:xfrm>
        </p:grpSpPr>
        <p:sp>
          <p:nvSpPr>
            <p:cNvPr id="707" name="Google Shape;707;p45"/>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8" name="Google Shape;708;p45"/>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709" name="Google Shape;709;p45"/>
            <p:cNvGrpSpPr/>
            <p:nvPr/>
          </p:nvGrpSpPr>
          <p:grpSpPr>
            <a:xfrm>
              <a:off x="6050046" y="4379332"/>
              <a:ext cx="770318" cy="126856"/>
              <a:chOff x="5767183" y="3119047"/>
              <a:chExt cx="856004" cy="140966"/>
            </a:xfrm>
          </p:grpSpPr>
          <p:sp>
            <p:nvSpPr>
              <p:cNvPr id="710" name="Google Shape;710;p45"/>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5"/>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5"/>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5"/>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5"/>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5"/>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5"/>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5"/>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8" name="Google Shape;718;p45"/>
          <p:cNvGrpSpPr/>
          <p:nvPr/>
        </p:nvGrpSpPr>
        <p:grpSpPr>
          <a:xfrm>
            <a:off x="8261328" y="-2"/>
            <a:ext cx="895020" cy="1096994"/>
            <a:chOff x="1680175" y="238125"/>
            <a:chExt cx="4274212" cy="5238750"/>
          </a:xfrm>
        </p:grpSpPr>
        <p:sp>
          <p:nvSpPr>
            <p:cNvPr id="719" name="Google Shape;719;p45"/>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5"/>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5"/>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5"/>
            <p:cNvSpPr/>
            <p:nvPr/>
          </p:nvSpPr>
          <p:spPr>
            <a:xfrm>
              <a:off x="2842800" y="1404175"/>
              <a:ext cx="25" cy="25"/>
            </a:xfrm>
            <a:custGeom>
              <a:rect b="b" l="l" r="r" t="t"/>
              <a:pathLst>
                <a:path extrusionOk="0" h="1" w="1">
                  <a:moveTo>
                    <a:pt x="1" y="0"/>
                  </a:move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5"/>
            <p:cNvSpPr/>
            <p:nvPr/>
          </p:nvSpPr>
          <p:spPr>
            <a:xfrm>
              <a:off x="2842800" y="1404175"/>
              <a:ext cx="25" cy="25"/>
            </a:xfrm>
            <a:custGeom>
              <a:rect b="b" l="l" r="r" t="t"/>
              <a:pathLst>
                <a:path extrusionOk="0" fill="none" h="1" w="1">
                  <a:moveTo>
                    <a:pt x="1" y="0"/>
                  </a:moveTo>
                  <a:lnTo>
                    <a:pt x="1" y="0"/>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5"/>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Option 1">
  <p:cSld name="CUSTOM_23">
    <p:bg>
      <p:bgPr>
        <a:solidFill>
          <a:schemeClr val="dk2"/>
        </a:solidFill>
      </p:bgPr>
    </p:bg>
    <p:spTree>
      <p:nvGrpSpPr>
        <p:cNvPr id="725" name="Shape 725"/>
        <p:cNvGrpSpPr/>
        <p:nvPr/>
      </p:nvGrpSpPr>
      <p:grpSpPr>
        <a:xfrm>
          <a:off x="0" y="0"/>
          <a:ext cx="0" cy="0"/>
          <a:chOff x="0" y="0"/>
          <a:chExt cx="0" cy="0"/>
        </a:xfrm>
      </p:grpSpPr>
      <p:sp>
        <p:nvSpPr>
          <p:cNvPr id="726" name="Google Shape;726;p46"/>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7" name="Google Shape;727;p46"/>
          <p:cNvGrpSpPr/>
          <p:nvPr/>
        </p:nvGrpSpPr>
        <p:grpSpPr>
          <a:xfrm>
            <a:off x="7878498" y="4855735"/>
            <a:ext cx="1083003" cy="236002"/>
            <a:chOff x="5747311" y="4327335"/>
            <a:chExt cx="1083003" cy="236002"/>
          </a:xfrm>
        </p:grpSpPr>
        <p:sp>
          <p:nvSpPr>
            <p:cNvPr id="728" name="Google Shape;728;p46"/>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9" name="Google Shape;729;p46"/>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730" name="Google Shape;730;p46"/>
            <p:cNvGrpSpPr/>
            <p:nvPr/>
          </p:nvGrpSpPr>
          <p:grpSpPr>
            <a:xfrm>
              <a:off x="6050046" y="4379332"/>
              <a:ext cx="770318" cy="126856"/>
              <a:chOff x="5767183" y="3119047"/>
              <a:chExt cx="856004" cy="140966"/>
            </a:xfrm>
          </p:grpSpPr>
          <p:sp>
            <p:nvSpPr>
              <p:cNvPr id="731" name="Google Shape;731;p46"/>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6"/>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6"/>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6"/>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6"/>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6"/>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6"/>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6"/>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39" name="Google Shape;739;p46"/>
          <p:cNvSpPr/>
          <p:nvPr/>
        </p:nvSpPr>
        <p:spPr>
          <a:xfrm flipH="1" rot="10800000">
            <a:off x="7857087" y="2712672"/>
            <a:ext cx="1287975" cy="1287841"/>
          </a:xfrm>
          <a:custGeom>
            <a:rect b="b" l="l" r="r" t="t"/>
            <a:pathLst>
              <a:path extrusionOk="0" h="9595" w="9596">
                <a:moveTo>
                  <a:pt x="1" y="0"/>
                </a:moveTo>
                <a:lnTo>
                  <a:pt x="1" y="249"/>
                </a:lnTo>
                <a:lnTo>
                  <a:pt x="9" y="489"/>
                </a:lnTo>
                <a:lnTo>
                  <a:pt x="27" y="737"/>
                </a:lnTo>
                <a:lnTo>
                  <a:pt x="54" y="977"/>
                </a:lnTo>
                <a:lnTo>
                  <a:pt x="81" y="1217"/>
                </a:lnTo>
                <a:lnTo>
                  <a:pt x="107" y="1457"/>
                </a:lnTo>
                <a:lnTo>
                  <a:pt x="152" y="1697"/>
                </a:lnTo>
                <a:lnTo>
                  <a:pt x="196" y="1928"/>
                </a:lnTo>
                <a:lnTo>
                  <a:pt x="249" y="2168"/>
                </a:lnTo>
                <a:lnTo>
                  <a:pt x="303" y="2399"/>
                </a:lnTo>
                <a:lnTo>
                  <a:pt x="365" y="2621"/>
                </a:lnTo>
                <a:lnTo>
                  <a:pt x="436" y="2852"/>
                </a:lnTo>
                <a:lnTo>
                  <a:pt x="507" y="3074"/>
                </a:lnTo>
                <a:lnTo>
                  <a:pt x="587" y="3296"/>
                </a:lnTo>
                <a:lnTo>
                  <a:pt x="667" y="3518"/>
                </a:lnTo>
                <a:lnTo>
                  <a:pt x="756" y="3731"/>
                </a:lnTo>
                <a:lnTo>
                  <a:pt x="845" y="3945"/>
                </a:lnTo>
                <a:lnTo>
                  <a:pt x="951" y="4158"/>
                </a:lnTo>
                <a:lnTo>
                  <a:pt x="1049" y="4362"/>
                </a:lnTo>
                <a:lnTo>
                  <a:pt x="1156" y="4566"/>
                </a:lnTo>
                <a:lnTo>
                  <a:pt x="1271" y="4771"/>
                </a:lnTo>
                <a:lnTo>
                  <a:pt x="1386" y="4975"/>
                </a:lnTo>
                <a:lnTo>
                  <a:pt x="1511" y="5170"/>
                </a:lnTo>
                <a:lnTo>
                  <a:pt x="1635" y="5357"/>
                </a:lnTo>
                <a:lnTo>
                  <a:pt x="1769" y="5553"/>
                </a:lnTo>
                <a:lnTo>
                  <a:pt x="1911" y="5739"/>
                </a:lnTo>
                <a:lnTo>
                  <a:pt x="2044" y="5917"/>
                </a:lnTo>
                <a:lnTo>
                  <a:pt x="2195" y="6103"/>
                </a:lnTo>
                <a:lnTo>
                  <a:pt x="2337" y="6272"/>
                </a:lnTo>
                <a:lnTo>
                  <a:pt x="2497" y="6450"/>
                </a:lnTo>
                <a:lnTo>
                  <a:pt x="2648" y="6619"/>
                </a:lnTo>
                <a:lnTo>
                  <a:pt x="2808" y="6778"/>
                </a:lnTo>
                <a:lnTo>
                  <a:pt x="2977" y="6938"/>
                </a:lnTo>
                <a:lnTo>
                  <a:pt x="3146" y="7098"/>
                </a:lnTo>
                <a:lnTo>
                  <a:pt x="3314" y="7249"/>
                </a:lnTo>
                <a:lnTo>
                  <a:pt x="3492" y="7400"/>
                </a:lnTo>
                <a:lnTo>
                  <a:pt x="3670" y="7542"/>
                </a:lnTo>
                <a:lnTo>
                  <a:pt x="3856" y="7685"/>
                </a:lnTo>
                <a:lnTo>
                  <a:pt x="4043" y="7818"/>
                </a:lnTo>
                <a:lnTo>
                  <a:pt x="4229" y="7951"/>
                </a:lnTo>
                <a:lnTo>
                  <a:pt x="4425" y="8076"/>
                </a:lnTo>
                <a:lnTo>
                  <a:pt x="4620" y="8200"/>
                </a:lnTo>
                <a:lnTo>
                  <a:pt x="4816" y="8324"/>
                </a:lnTo>
                <a:lnTo>
                  <a:pt x="5020" y="8431"/>
                </a:lnTo>
                <a:lnTo>
                  <a:pt x="5224" y="8537"/>
                </a:lnTo>
                <a:lnTo>
                  <a:pt x="5438" y="8644"/>
                </a:lnTo>
                <a:lnTo>
                  <a:pt x="5651" y="8742"/>
                </a:lnTo>
                <a:lnTo>
                  <a:pt x="5864" y="8840"/>
                </a:lnTo>
                <a:lnTo>
                  <a:pt x="6077" y="8928"/>
                </a:lnTo>
                <a:lnTo>
                  <a:pt x="6299" y="9008"/>
                </a:lnTo>
                <a:lnTo>
                  <a:pt x="6521" y="9088"/>
                </a:lnTo>
                <a:lnTo>
                  <a:pt x="6743" y="9159"/>
                </a:lnTo>
                <a:lnTo>
                  <a:pt x="6966" y="9230"/>
                </a:lnTo>
                <a:lnTo>
                  <a:pt x="7197" y="9293"/>
                </a:lnTo>
                <a:lnTo>
                  <a:pt x="7428" y="9346"/>
                </a:lnTo>
                <a:lnTo>
                  <a:pt x="7659" y="9399"/>
                </a:lnTo>
                <a:lnTo>
                  <a:pt x="7898" y="9444"/>
                </a:lnTo>
                <a:lnTo>
                  <a:pt x="8138" y="9479"/>
                </a:lnTo>
                <a:lnTo>
                  <a:pt x="8369" y="9515"/>
                </a:lnTo>
                <a:lnTo>
                  <a:pt x="8618" y="9541"/>
                </a:lnTo>
                <a:lnTo>
                  <a:pt x="8858" y="9559"/>
                </a:lnTo>
                <a:lnTo>
                  <a:pt x="9098" y="9577"/>
                </a:lnTo>
                <a:lnTo>
                  <a:pt x="9346" y="9586"/>
                </a:lnTo>
                <a:lnTo>
                  <a:pt x="9595" y="9595"/>
                </a:lnTo>
                <a:lnTo>
                  <a:pt x="959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6"/>
          <p:cNvSpPr/>
          <p:nvPr/>
        </p:nvSpPr>
        <p:spPr>
          <a:xfrm flipH="1" rot="10800000">
            <a:off x="7858055" y="3949249"/>
            <a:ext cx="1286056" cy="854914"/>
          </a:xfrm>
          <a:custGeom>
            <a:rect b="b" l="l" r="r" t="t"/>
            <a:pathLst>
              <a:path extrusionOk="0" h="6379" w="9596">
                <a:moveTo>
                  <a:pt x="1" y="0"/>
                </a:moveTo>
                <a:lnTo>
                  <a:pt x="1" y="6379"/>
                </a:lnTo>
                <a:lnTo>
                  <a:pt x="9595" y="6379"/>
                </a:lnTo>
                <a:lnTo>
                  <a:pt x="959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da Option 2">
  <p:cSld name="CUSTOM_24">
    <p:bg>
      <p:bgPr>
        <a:solidFill>
          <a:schemeClr val="dk2"/>
        </a:solidFill>
      </p:bgPr>
    </p:bg>
    <p:spTree>
      <p:nvGrpSpPr>
        <p:cNvPr id="741" name="Shape 741"/>
        <p:cNvGrpSpPr/>
        <p:nvPr/>
      </p:nvGrpSpPr>
      <p:grpSpPr>
        <a:xfrm>
          <a:off x="0" y="0"/>
          <a:ext cx="0" cy="0"/>
          <a:chOff x="0" y="0"/>
          <a:chExt cx="0" cy="0"/>
        </a:xfrm>
      </p:grpSpPr>
      <p:sp>
        <p:nvSpPr>
          <p:cNvPr id="742" name="Google Shape;742;p47"/>
          <p:cNvSpPr/>
          <p:nvPr/>
        </p:nvSpPr>
        <p:spPr>
          <a:xfrm>
            <a:off x="1146525" y="0"/>
            <a:ext cx="7997671" cy="843699"/>
          </a:xfrm>
          <a:custGeom>
            <a:rect b="b" l="l" r="r" t="t"/>
            <a:pathLst>
              <a:path extrusionOk="0" h="6389" w="59683">
                <a:moveTo>
                  <a:pt x="0" y="1"/>
                </a:moveTo>
                <a:lnTo>
                  <a:pt x="0" y="6388"/>
                </a:lnTo>
                <a:lnTo>
                  <a:pt x="59682" y="6388"/>
                </a:lnTo>
                <a:lnTo>
                  <a:pt x="596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7"/>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7"/>
          <p:cNvSpPr/>
          <p:nvPr/>
        </p:nvSpPr>
        <p:spPr>
          <a:xfrm>
            <a:off x="0" y="0"/>
            <a:ext cx="1277339" cy="843683"/>
          </a:xfrm>
          <a:custGeom>
            <a:rect b="b" l="l" r="r" t="t"/>
            <a:pathLst>
              <a:path extrusionOk="0" h="26901" w="9414">
                <a:moveTo>
                  <a:pt x="0" y="0"/>
                </a:moveTo>
                <a:lnTo>
                  <a:pt x="0" y="26901"/>
                </a:lnTo>
                <a:lnTo>
                  <a:pt x="9413" y="26901"/>
                </a:lnTo>
                <a:lnTo>
                  <a:pt x="941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5" name="Google Shape;745;p47"/>
          <p:cNvGrpSpPr/>
          <p:nvPr/>
        </p:nvGrpSpPr>
        <p:grpSpPr>
          <a:xfrm>
            <a:off x="7878498" y="4855735"/>
            <a:ext cx="1083003" cy="236002"/>
            <a:chOff x="5747311" y="4327335"/>
            <a:chExt cx="1083003" cy="236002"/>
          </a:xfrm>
        </p:grpSpPr>
        <p:sp>
          <p:nvSpPr>
            <p:cNvPr id="746" name="Google Shape;746;p47"/>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7" name="Google Shape;747;p47"/>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748" name="Google Shape;748;p47"/>
            <p:cNvGrpSpPr/>
            <p:nvPr/>
          </p:nvGrpSpPr>
          <p:grpSpPr>
            <a:xfrm>
              <a:off x="6050046" y="4379332"/>
              <a:ext cx="770318" cy="126856"/>
              <a:chOff x="5767183" y="3119047"/>
              <a:chExt cx="856004" cy="140966"/>
            </a:xfrm>
          </p:grpSpPr>
          <p:sp>
            <p:nvSpPr>
              <p:cNvPr id="749" name="Google Shape;749;p47"/>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7"/>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7"/>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7"/>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7"/>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7"/>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7"/>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7"/>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57" name="Google Shape;757;p47"/>
          <p:cNvGrpSpPr/>
          <p:nvPr/>
        </p:nvGrpSpPr>
        <p:grpSpPr>
          <a:xfrm>
            <a:off x="6964862" y="1267891"/>
            <a:ext cx="2191389" cy="2685907"/>
            <a:chOff x="1680175" y="238125"/>
            <a:chExt cx="4274212" cy="5238750"/>
          </a:xfrm>
        </p:grpSpPr>
        <p:sp>
          <p:nvSpPr>
            <p:cNvPr id="758" name="Google Shape;758;p47"/>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7"/>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7"/>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7"/>
            <p:cNvSpPr/>
            <p:nvPr/>
          </p:nvSpPr>
          <p:spPr>
            <a:xfrm>
              <a:off x="2842800" y="1404175"/>
              <a:ext cx="25" cy="25"/>
            </a:xfrm>
            <a:custGeom>
              <a:rect b="b" l="l" r="r" t="t"/>
              <a:pathLst>
                <a:path extrusionOk="0" h="1" w="1">
                  <a:moveTo>
                    <a:pt x="1" y="0"/>
                  </a:move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7"/>
            <p:cNvSpPr/>
            <p:nvPr/>
          </p:nvSpPr>
          <p:spPr>
            <a:xfrm>
              <a:off x="2842800" y="1404175"/>
              <a:ext cx="25" cy="25"/>
            </a:xfrm>
            <a:custGeom>
              <a:rect b="b" l="l" r="r" t="t"/>
              <a:pathLst>
                <a:path extrusionOk="0" fill="none" h="1" w="1">
                  <a:moveTo>
                    <a:pt x="1" y="0"/>
                  </a:moveTo>
                  <a:lnTo>
                    <a:pt x="1" y="0"/>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7"/>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Start">
  <p:cSld name="CUSTOM_21">
    <p:bg>
      <p:bgPr>
        <a:solidFill>
          <a:schemeClr val="dk2"/>
        </a:solidFill>
      </p:bgPr>
    </p:bg>
    <p:spTree>
      <p:nvGrpSpPr>
        <p:cNvPr id="764" name="Shape 764"/>
        <p:cNvGrpSpPr/>
        <p:nvPr/>
      </p:nvGrpSpPr>
      <p:grpSpPr>
        <a:xfrm>
          <a:off x="0" y="0"/>
          <a:ext cx="0" cy="0"/>
          <a:chOff x="0" y="0"/>
          <a:chExt cx="0" cy="0"/>
        </a:xfrm>
      </p:grpSpPr>
      <p:sp>
        <p:nvSpPr>
          <p:cNvPr id="765" name="Google Shape;765;p48"/>
          <p:cNvSpPr/>
          <p:nvPr/>
        </p:nvSpPr>
        <p:spPr>
          <a:xfrm>
            <a:off x="61" y="30"/>
            <a:ext cx="9144051" cy="857326"/>
          </a:xfrm>
          <a:custGeom>
            <a:rect b="b" l="l" r="r" t="t"/>
            <a:pathLst>
              <a:path extrusionOk="0" h="6397" w="68229">
                <a:moveTo>
                  <a:pt x="0" y="0"/>
                </a:moveTo>
                <a:lnTo>
                  <a:pt x="0" y="6396"/>
                </a:lnTo>
                <a:lnTo>
                  <a:pt x="68228" y="6396"/>
                </a:lnTo>
                <a:lnTo>
                  <a:pt x="6822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8"/>
          <p:cNvSpPr/>
          <p:nvPr/>
        </p:nvSpPr>
        <p:spPr>
          <a:xfrm>
            <a:off x="61" y="2308"/>
            <a:ext cx="1285922" cy="855048"/>
          </a:xfrm>
          <a:custGeom>
            <a:rect b="b" l="l" r="r" t="t"/>
            <a:pathLst>
              <a:path extrusionOk="0" h="6380" w="9595">
                <a:moveTo>
                  <a:pt x="0" y="1"/>
                </a:moveTo>
                <a:lnTo>
                  <a:pt x="0" y="6379"/>
                </a:lnTo>
                <a:lnTo>
                  <a:pt x="9595" y="6379"/>
                </a:lnTo>
                <a:lnTo>
                  <a:pt x="959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8"/>
          <p:cNvSpPr/>
          <p:nvPr/>
        </p:nvSpPr>
        <p:spPr>
          <a:xfrm>
            <a:off x="0" y="4804175"/>
            <a:ext cx="9144000" cy="33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8" name="Google Shape;768;p48"/>
          <p:cNvGrpSpPr/>
          <p:nvPr/>
        </p:nvGrpSpPr>
        <p:grpSpPr>
          <a:xfrm>
            <a:off x="4030498" y="310633"/>
            <a:ext cx="1083003" cy="236002"/>
            <a:chOff x="5747311" y="3870396"/>
            <a:chExt cx="1083003" cy="236002"/>
          </a:xfrm>
        </p:grpSpPr>
        <p:sp>
          <p:nvSpPr>
            <p:cNvPr id="769" name="Google Shape;769;p48"/>
            <p:cNvSpPr/>
            <p:nvPr/>
          </p:nvSpPr>
          <p:spPr>
            <a:xfrm>
              <a:off x="5747311" y="3870396"/>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0" name="Google Shape;770;p48"/>
            <p:cNvPicPr preferRelativeResize="0"/>
            <p:nvPr/>
          </p:nvPicPr>
          <p:blipFill>
            <a:blip r:embed="rId2">
              <a:alphaModFix/>
            </a:blip>
            <a:stretch>
              <a:fillRect/>
            </a:stretch>
          </p:blipFill>
          <p:spPr>
            <a:xfrm>
              <a:off x="5756952" y="3899846"/>
              <a:ext cx="216571" cy="177250"/>
            </a:xfrm>
            <a:prstGeom prst="rect">
              <a:avLst/>
            </a:prstGeom>
            <a:noFill/>
            <a:ln>
              <a:noFill/>
            </a:ln>
          </p:spPr>
        </p:pic>
        <p:grpSp>
          <p:nvGrpSpPr>
            <p:cNvPr id="771" name="Google Shape;771;p48"/>
            <p:cNvGrpSpPr/>
            <p:nvPr/>
          </p:nvGrpSpPr>
          <p:grpSpPr>
            <a:xfrm>
              <a:off x="6050046" y="3922393"/>
              <a:ext cx="770318" cy="126856"/>
              <a:chOff x="5767183" y="1517447"/>
              <a:chExt cx="856004" cy="140966"/>
            </a:xfrm>
          </p:grpSpPr>
          <p:sp>
            <p:nvSpPr>
              <p:cNvPr id="772" name="Google Shape;772;p48"/>
              <p:cNvSpPr/>
              <p:nvPr/>
            </p:nvSpPr>
            <p:spPr>
              <a:xfrm>
                <a:off x="5767183" y="15235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8"/>
              <p:cNvSpPr/>
              <p:nvPr/>
            </p:nvSpPr>
            <p:spPr>
              <a:xfrm>
                <a:off x="5904442" y="15252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8"/>
              <p:cNvSpPr/>
              <p:nvPr/>
            </p:nvSpPr>
            <p:spPr>
              <a:xfrm>
                <a:off x="6056880" y="15231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8"/>
              <p:cNvSpPr/>
              <p:nvPr/>
            </p:nvSpPr>
            <p:spPr>
              <a:xfrm>
                <a:off x="6239641" y="15252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8"/>
              <p:cNvSpPr/>
              <p:nvPr/>
            </p:nvSpPr>
            <p:spPr>
              <a:xfrm>
                <a:off x="6378956" y="15576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8"/>
              <p:cNvSpPr/>
              <p:nvPr/>
            </p:nvSpPr>
            <p:spPr>
              <a:xfrm>
                <a:off x="6494922" y="15178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8"/>
              <p:cNvSpPr/>
              <p:nvPr/>
            </p:nvSpPr>
            <p:spPr>
              <a:xfrm>
                <a:off x="6596536" y="15264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8"/>
              <p:cNvSpPr/>
              <p:nvPr/>
            </p:nvSpPr>
            <p:spPr>
              <a:xfrm>
                <a:off x="6584660" y="15174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80" name="Google Shape;780;p48"/>
          <p:cNvSpPr/>
          <p:nvPr/>
        </p:nvSpPr>
        <p:spPr>
          <a:xfrm>
            <a:off x="7498562" y="1010414"/>
            <a:ext cx="177576" cy="177573"/>
          </a:xfrm>
          <a:custGeom>
            <a:rect b="b" l="l" r="r" t="t"/>
            <a:pathLst>
              <a:path extrusionOk="0" h="1325" w="1325">
                <a:moveTo>
                  <a:pt x="596" y="1"/>
                </a:moveTo>
                <a:lnTo>
                  <a:pt x="525" y="10"/>
                </a:lnTo>
                <a:lnTo>
                  <a:pt x="463" y="28"/>
                </a:lnTo>
                <a:lnTo>
                  <a:pt x="400" y="54"/>
                </a:lnTo>
                <a:lnTo>
                  <a:pt x="347" y="81"/>
                </a:lnTo>
                <a:lnTo>
                  <a:pt x="294" y="116"/>
                </a:lnTo>
                <a:lnTo>
                  <a:pt x="241" y="152"/>
                </a:lnTo>
                <a:lnTo>
                  <a:pt x="196" y="196"/>
                </a:lnTo>
                <a:lnTo>
                  <a:pt x="152" y="241"/>
                </a:lnTo>
                <a:lnTo>
                  <a:pt x="107" y="294"/>
                </a:lnTo>
                <a:lnTo>
                  <a:pt x="81" y="347"/>
                </a:lnTo>
                <a:lnTo>
                  <a:pt x="54" y="401"/>
                </a:lnTo>
                <a:lnTo>
                  <a:pt x="27" y="463"/>
                </a:lnTo>
                <a:lnTo>
                  <a:pt x="10" y="525"/>
                </a:lnTo>
                <a:lnTo>
                  <a:pt x="1" y="596"/>
                </a:lnTo>
                <a:lnTo>
                  <a:pt x="1" y="658"/>
                </a:lnTo>
                <a:lnTo>
                  <a:pt x="1" y="729"/>
                </a:lnTo>
                <a:lnTo>
                  <a:pt x="10" y="801"/>
                </a:lnTo>
                <a:lnTo>
                  <a:pt x="27" y="863"/>
                </a:lnTo>
                <a:lnTo>
                  <a:pt x="54" y="925"/>
                </a:lnTo>
                <a:lnTo>
                  <a:pt x="81" y="978"/>
                </a:lnTo>
                <a:lnTo>
                  <a:pt x="107" y="1031"/>
                </a:lnTo>
                <a:lnTo>
                  <a:pt x="152" y="1085"/>
                </a:lnTo>
                <a:lnTo>
                  <a:pt x="196" y="1129"/>
                </a:lnTo>
                <a:lnTo>
                  <a:pt x="241" y="1174"/>
                </a:lnTo>
                <a:lnTo>
                  <a:pt x="294" y="1209"/>
                </a:lnTo>
                <a:lnTo>
                  <a:pt x="347" y="1245"/>
                </a:lnTo>
                <a:lnTo>
                  <a:pt x="400" y="1271"/>
                </a:lnTo>
                <a:lnTo>
                  <a:pt x="463" y="1298"/>
                </a:lnTo>
                <a:lnTo>
                  <a:pt x="525" y="1316"/>
                </a:lnTo>
                <a:lnTo>
                  <a:pt x="596" y="1325"/>
                </a:lnTo>
                <a:lnTo>
                  <a:pt x="729" y="1325"/>
                </a:lnTo>
                <a:lnTo>
                  <a:pt x="791" y="1316"/>
                </a:lnTo>
                <a:lnTo>
                  <a:pt x="854" y="1298"/>
                </a:lnTo>
                <a:lnTo>
                  <a:pt x="916" y="1271"/>
                </a:lnTo>
                <a:lnTo>
                  <a:pt x="978" y="1245"/>
                </a:lnTo>
                <a:lnTo>
                  <a:pt x="1031" y="1209"/>
                </a:lnTo>
                <a:lnTo>
                  <a:pt x="1085" y="1174"/>
                </a:lnTo>
                <a:lnTo>
                  <a:pt x="1129" y="1129"/>
                </a:lnTo>
                <a:lnTo>
                  <a:pt x="1173" y="1085"/>
                </a:lnTo>
                <a:lnTo>
                  <a:pt x="1209" y="1031"/>
                </a:lnTo>
                <a:lnTo>
                  <a:pt x="1244" y="978"/>
                </a:lnTo>
                <a:lnTo>
                  <a:pt x="1271" y="925"/>
                </a:lnTo>
                <a:lnTo>
                  <a:pt x="1289" y="863"/>
                </a:lnTo>
                <a:lnTo>
                  <a:pt x="1307" y="801"/>
                </a:lnTo>
                <a:lnTo>
                  <a:pt x="1315" y="729"/>
                </a:lnTo>
                <a:lnTo>
                  <a:pt x="1324" y="658"/>
                </a:lnTo>
                <a:lnTo>
                  <a:pt x="1315" y="596"/>
                </a:lnTo>
                <a:lnTo>
                  <a:pt x="1307" y="525"/>
                </a:lnTo>
                <a:lnTo>
                  <a:pt x="1289" y="463"/>
                </a:lnTo>
                <a:lnTo>
                  <a:pt x="1271" y="401"/>
                </a:lnTo>
                <a:lnTo>
                  <a:pt x="1244" y="347"/>
                </a:lnTo>
                <a:lnTo>
                  <a:pt x="1209" y="294"/>
                </a:lnTo>
                <a:lnTo>
                  <a:pt x="1173" y="241"/>
                </a:lnTo>
                <a:lnTo>
                  <a:pt x="1129" y="196"/>
                </a:lnTo>
                <a:lnTo>
                  <a:pt x="1085" y="152"/>
                </a:lnTo>
                <a:lnTo>
                  <a:pt x="1031" y="116"/>
                </a:lnTo>
                <a:lnTo>
                  <a:pt x="978" y="81"/>
                </a:lnTo>
                <a:lnTo>
                  <a:pt x="916" y="54"/>
                </a:lnTo>
                <a:lnTo>
                  <a:pt x="854" y="28"/>
                </a:lnTo>
                <a:lnTo>
                  <a:pt x="791" y="10"/>
                </a:lnTo>
                <a:lnTo>
                  <a:pt x="7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1" name="Google Shape;781;p48"/>
          <p:cNvGrpSpPr/>
          <p:nvPr/>
        </p:nvGrpSpPr>
        <p:grpSpPr>
          <a:xfrm>
            <a:off x="7901356" y="-37"/>
            <a:ext cx="1249355" cy="1536525"/>
            <a:chOff x="1680175" y="238125"/>
            <a:chExt cx="4259650" cy="5238750"/>
          </a:xfrm>
        </p:grpSpPr>
        <p:sp>
          <p:nvSpPr>
            <p:cNvPr id="782" name="Google Shape;782;p48"/>
            <p:cNvSpPr/>
            <p:nvPr/>
          </p:nvSpPr>
          <p:spPr>
            <a:xfrm>
              <a:off x="4563000" y="238125"/>
              <a:ext cx="1359850" cy="2328725"/>
            </a:xfrm>
            <a:custGeom>
              <a:rect b="b" l="l" r="r" t="t"/>
              <a:pathLst>
                <a:path extrusionOk="0" h="93149" w="54394">
                  <a:moveTo>
                    <a:pt x="0" y="0"/>
                  </a:moveTo>
                  <a:lnTo>
                    <a:pt x="0" y="93148"/>
                  </a:lnTo>
                  <a:lnTo>
                    <a:pt x="54393" y="93148"/>
                  </a:lnTo>
                  <a:lnTo>
                    <a:pt x="543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8"/>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8"/>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8"/>
            <p:cNvSpPr/>
            <p:nvPr/>
          </p:nvSpPr>
          <p:spPr>
            <a:xfrm>
              <a:off x="2842800" y="1404175"/>
              <a:ext cx="25" cy="25"/>
            </a:xfrm>
            <a:custGeom>
              <a:rect b="b" l="l" r="r" t="t"/>
              <a:pathLst>
                <a:path extrusionOk="0" h="1" w="1">
                  <a:moveTo>
                    <a:pt x="1" y="0"/>
                  </a:move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8"/>
            <p:cNvSpPr/>
            <p:nvPr/>
          </p:nvSpPr>
          <p:spPr>
            <a:xfrm>
              <a:off x="2842800" y="1404175"/>
              <a:ext cx="25" cy="25"/>
            </a:xfrm>
            <a:custGeom>
              <a:rect b="b" l="l" r="r" t="t"/>
              <a:pathLst>
                <a:path extrusionOk="0" fill="none" h="1" w="1">
                  <a:moveTo>
                    <a:pt x="1" y="0"/>
                  </a:moveTo>
                  <a:lnTo>
                    <a:pt x="1" y="0"/>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8"/>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8" name="Google Shape;788;p48"/>
          <p:cNvSpPr/>
          <p:nvPr/>
        </p:nvSpPr>
        <p:spPr>
          <a:xfrm>
            <a:off x="50" y="4000500"/>
            <a:ext cx="1285922" cy="803274"/>
          </a:xfrm>
          <a:custGeom>
            <a:rect b="b" l="l" r="r" t="t"/>
            <a:pathLst>
              <a:path extrusionOk="0" h="6380" w="9595">
                <a:moveTo>
                  <a:pt x="0" y="1"/>
                </a:moveTo>
                <a:lnTo>
                  <a:pt x="0" y="6379"/>
                </a:lnTo>
                <a:lnTo>
                  <a:pt x="9595" y="6379"/>
                </a:lnTo>
                <a:lnTo>
                  <a:pt x="959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8"/>
          <p:cNvSpPr/>
          <p:nvPr/>
        </p:nvSpPr>
        <p:spPr>
          <a:xfrm rot="-5400000">
            <a:off x="61" y="2743797"/>
            <a:ext cx="1285922" cy="1285922"/>
          </a:xfrm>
          <a:custGeom>
            <a:rect b="b" l="l" r="r" t="t"/>
            <a:pathLst>
              <a:path extrusionOk="0" h="9595" w="9595">
                <a:moveTo>
                  <a:pt x="0" y="0"/>
                </a:moveTo>
                <a:lnTo>
                  <a:pt x="0" y="9595"/>
                </a:lnTo>
                <a:lnTo>
                  <a:pt x="249" y="9595"/>
                </a:lnTo>
                <a:lnTo>
                  <a:pt x="497" y="9586"/>
                </a:lnTo>
                <a:lnTo>
                  <a:pt x="737" y="9568"/>
                </a:lnTo>
                <a:lnTo>
                  <a:pt x="977" y="9542"/>
                </a:lnTo>
                <a:lnTo>
                  <a:pt x="1226" y="9515"/>
                </a:lnTo>
                <a:lnTo>
                  <a:pt x="1457" y="9488"/>
                </a:lnTo>
                <a:lnTo>
                  <a:pt x="1697" y="9444"/>
                </a:lnTo>
                <a:lnTo>
                  <a:pt x="1937" y="9399"/>
                </a:lnTo>
                <a:lnTo>
                  <a:pt x="2168" y="9346"/>
                </a:lnTo>
                <a:lnTo>
                  <a:pt x="2399" y="9293"/>
                </a:lnTo>
                <a:lnTo>
                  <a:pt x="2630" y="9231"/>
                </a:lnTo>
                <a:lnTo>
                  <a:pt x="2852" y="9160"/>
                </a:lnTo>
                <a:lnTo>
                  <a:pt x="3074" y="9089"/>
                </a:lnTo>
                <a:lnTo>
                  <a:pt x="3296" y="9009"/>
                </a:lnTo>
                <a:lnTo>
                  <a:pt x="3518" y="8929"/>
                </a:lnTo>
                <a:lnTo>
                  <a:pt x="3731" y="8840"/>
                </a:lnTo>
                <a:lnTo>
                  <a:pt x="3944" y="8751"/>
                </a:lnTo>
                <a:lnTo>
                  <a:pt x="4158" y="8644"/>
                </a:lnTo>
                <a:lnTo>
                  <a:pt x="4371" y="8547"/>
                </a:lnTo>
                <a:lnTo>
                  <a:pt x="4575" y="8440"/>
                </a:lnTo>
                <a:lnTo>
                  <a:pt x="4780" y="8325"/>
                </a:lnTo>
                <a:lnTo>
                  <a:pt x="4975" y="8209"/>
                </a:lnTo>
                <a:lnTo>
                  <a:pt x="5170" y="8085"/>
                </a:lnTo>
                <a:lnTo>
                  <a:pt x="5366" y="7960"/>
                </a:lnTo>
                <a:lnTo>
                  <a:pt x="5552" y="7827"/>
                </a:lnTo>
                <a:lnTo>
                  <a:pt x="5739" y="7685"/>
                </a:lnTo>
                <a:lnTo>
                  <a:pt x="5926" y="7552"/>
                </a:lnTo>
                <a:lnTo>
                  <a:pt x="6103" y="7401"/>
                </a:lnTo>
                <a:lnTo>
                  <a:pt x="6281" y="7258"/>
                </a:lnTo>
                <a:lnTo>
                  <a:pt x="6450" y="7099"/>
                </a:lnTo>
                <a:lnTo>
                  <a:pt x="6618" y="6948"/>
                </a:lnTo>
                <a:lnTo>
                  <a:pt x="6787" y="6788"/>
                </a:lnTo>
                <a:lnTo>
                  <a:pt x="6947" y="6619"/>
                </a:lnTo>
                <a:lnTo>
                  <a:pt x="7098" y="6450"/>
                </a:lnTo>
                <a:lnTo>
                  <a:pt x="7258" y="6281"/>
                </a:lnTo>
                <a:lnTo>
                  <a:pt x="7400" y="6104"/>
                </a:lnTo>
                <a:lnTo>
                  <a:pt x="7551" y="5926"/>
                </a:lnTo>
                <a:lnTo>
                  <a:pt x="7685" y="5739"/>
                </a:lnTo>
                <a:lnTo>
                  <a:pt x="7827" y="5553"/>
                </a:lnTo>
                <a:lnTo>
                  <a:pt x="7960" y="5366"/>
                </a:lnTo>
                <a:lnTo>
                  <a:pt x="8084" y="5171"/>
                </a:lnTo>
                <a:lnTo>
                  <a:pt x="8209" y="4975"/>
                </a:lnTo>
                <a:lnTo>
                  <a:pt x="8324" y="4780"/>
                </a:lnTo>
                <a:lnTo>
                  <a:pt x="8440" y="4576"/>
                </a:lnTo>
                <a:lnTo>
                  <a:pt x="8546" y="4371"/>
                </a:lnTo>
                <a:lnTo>
                  <a:pt x="8653" y="4158"/>
                </a:lnTo>
                <a:lnTo>
                  <a:pt x="8751" y="3945"/>
                </a:lnTo>
                <a:lnTo>
                  <a:pt x="8839" y="3732"/>
                </a:lnTo>
                <a:lnTo>
                  <a:pt x="8928" y="3518"/>
                </a:lnTo>
                <a:lnTo>
                  <a:pt x="9008" y="3296"/>
                </a:lnTo>
                <a:lnTo>
                  <a:pt x="9088" y="3074"/>
                </a:lnTo>
                <a:lnTo>
                  <a:pt x="9159" y="2852"/>
                </a:lnTo>
                <a:lnTo>
                  <a:pt x="9230" y="2630"/>
                </a:lnTo>
                <a:lnTo>
                  <a:pt x="9293" y="2399"/>
                </a:lnTo>
                <a:lnTo>
                  <a:pt x="9346" y="2168"/>
                </a:lnTo>
                <a:lnTo>
                  <a:pt x="9399" y="1937"/>
                </a:lnTo>
                <a:lnTo>
                  <a:pt x="9444" y="1697"/>
                </a:lnTo>
                <a:lnTo>
                  <a:pt x="9488" y="1457"/>
                </a:lnTo>
                <a:lnTo>
                  <a:pt x="9515" y="1226"/>
                </a:lnTo>
                <a:lnTo>
                  <a:pt x="9541" y="978"/>
                </a:lnTo>
                <a:lnTo>
                  <a:pt x="9568" y="738"/>
                </a:lnTo>
                <a:lnTo>
                  <a:pt x="9586" y="498"/>
                </a:lnTo>
                <a:lnTo>
                  <a:pt x="9595" y="249"/>
                </a:lnTo>
                <a:lnTo>
                  <a:pt x="959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Start V2">
  <p:cSld name="CUSTOM_22">
    <p:spTree>
      <p:nvGrpSpPr>
        <p:cNvPr id="790" name="Shape 790"/>
        <p:cNvGrpSpPr/>
        <p:nvPr/>
      </p:nvGrpSpPr>
      <p:grpSpPr>
        <a:xfrm>
          <a:off x="0" y="0"/>
          <a:ext cx="0" cy="0"/>
          <a:chOff x="0" y="0"/>
          <a:chExt cx="0" cy="0"/>
        </a:xfrm>
      </p:grpSpPr>
      <p:sp>
        <p:nvSpPr>
          <p:cNvPr id="791" name="Google Shape;791;p49"/>
          <p:cNvSpPr/>
          <p:nvPr/>
        </p:nvSpPr>
        <p:spPr>
          <a:xfrm>
            <a:off x="75" y="857840"/>
            <a:ext cx="9142857" cy="4000109"/>
          </a:xfrm>
          <a:custGeom>
            <a:rect b="b" l="l" r="r" t="t"/>
            <a:pathLst>
              <a:path extrusionOk="0" h="29851" w="68229">
                <a:moveTo>
                  <a:pt x="0" y="1"/>
                </a:moveTo>
                <a:lnTo>
                  <a:pt x="0" y="29850"/>
                </a:lnTo>
                <a:lnTo>
                  <a:pt x="68228" y="29850"/>
                </a:lnTo>
                <a:lnTo>
                  <a:pt x="682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9"/>
          <p:cNvSpPr/>
          <p:nvPr/>
        </p:nvSpPr>
        <p:spPr>
          <a:xfrm>
            <a:off x="5900" y="5900"/>
            <a:ext cx="8526300" cy="852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9"/>
          <p:cNvSpPr/>
          <p:nvPr/>
        </p:nvSpPr>
        <p:spPr>
          <a:xfrm>
            <a:off x="61" y="2308"/>
            <a:ext cx="1285922" cy="855048"/>
          </a:xfrm>
          <a:custGeom>
            <a:rect b="b" l="l" r="r" t="t"/>
            <a:pathLst>
              <a:path extrusionOk="0" h="6380" w="9595">
                <a:moveTo>
                  <a:pt x="0" y="1"/>
                </a:moveTo>
                <a:lnTo>
                  <a:pt x="0" y="6379"/>
                </a:lnTo>
                <a:lnTo>
                  <a:pt x="9595" y="6379"/>
                </a:lnTo>
                <a:lnTo>
                  <a:pt x="959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9"/>
          <p:cNvSpPr/>
          <p:nvPr/>
        </p:nvSpPr>
        <p:spPr>
          <a:xfrm>
            <a:off x="50" y="857875"/>
            <a:ext cx="1285922" cy="3458343"/>
          </a:xfrm>
          <a:custGeom>
            <a:rect b="b" l="l" r="r" t="t"/>
            <a:pathLst>
              <a:path extrusionOk="0" h="6380" w="9595">
                <a:moveTo>
                  <a:pt x="0" y="1"/>
                </a:moveTo>
                <a:lnTo>
                  <a:pt x="0" y="6379"/>
                </a:lnTo>
                <a:lnTo>
                  <a:pt x="9595" y="6379"/>
                </a:lnTo>
                <a:lnTo>
                  <a:pt x="959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9"/>
          <p:cNvSpPr/>
          <p:nvPr/>
        </p:nvSpPr>
        <p:spPr>
          <a:xfrm rot="-5400000">
            <a:off x="61" y="3030297"/>
            <a:ext cx="1285922" cy="1285922"/>
          </a:xfrm>
          <a:custGeom>
            <a:rect b="b" l="l" r="r" t="t"/>
            <a:pathLst>
              <a:path extrusionOk="0" h="9595" w="9595">
                <a:moveTo>
                  <a:pt x="0" y="0"/>
                </a:moveTo>
                <a:lnTo>
                  <a:pt x="0" y="9595"/>
                </a:lnTo>
                <a:lnTo>
                  <a:pt x="249" y="9595"/>
                </a:lnTo>
                <a:lnTo>
                  <a:pt x="497" y="9586"/>
                </a:lnTo>
                <a:lnTo>
                  <a:pt x="737" y="9568"/>
                </a:lnTo>
                <a:lnTo>
                  <a:pt x="977" y="9542"/>
                </a:lnTo>
                <a:lnTo>
                  <a:pt x="1226" y="9515"/>
                </a:lnTo>
                <a:lnTo>
                  <a:pt x="1457" y="9488"/>
                </a:lnTo>
                <a:lnTo>
                  <a:pt x="1697" y="9444"/>
                </a:lnTo>
                <a:lnTo>
                  <a:pt x="1937" y="9399"/>
                </a:lnTo>
                <a:lnTo>
                  <a:pt x="2168" y="9346"/>
                </a:lnTo>
                <a:lnTo>
                  <a:pt x="2399" y="9293"/>
                </a:lnTo>
                <a:lnTo>
                  <a:pt x="2630" y="9231"/>
                </a:lnTo>
                <a:lnTo>
                  <a:pt x="2852" y="9160"/>
                </a:lnTo>
                <a:lnTo>
                  <a:pt x="3074" y="9089"/>
                </a:lnTo>
                <a:lnTo>
                  <a:pt x="3296" y="9009"/>
                </a:lnTo>
                <a:lnTo>
                  <a:pt x="3518" y="8929"/>
                </a:lnTo>
                <a:lnTo>
                  <a:pt x="3731" y="8840"/>
                </a:lnTo>
                <a:lnTo>
                  <a:pt x="3944" y="8751"/>
                </a:lnTo>
                <a:lnTo>
                  <a:pt x="4158" y="8644"/>
                </a:lnTo>
                <a:lnTo>
                  <a:pt x="4371" y="8547"/>
                </a:lnTo>
                <a:lnTo>
                  <a:pt x="4575" y="8440"/>
                </a:lnTo>
                <a:lnTo>
                  <a:pt x="4780" y="8325"/>
                </a:lnTo>
                <a:lnTo>
                  <a:pt x="4975" y="8209"/>
                </a:lnTo>
                <a:lnTo>
                  <a:pt x="5170" y="8085"/>
                </a:lnTo>
                <a:lnTo>
                  <a:pt x="5366" y="7960"/>
                </a:lnTo>
                <a:lnTo>
                  <a:pt x="5552" y="7827"/>
                </a:lnTo>
                <a:lnTo>
                  <a:pt x="5739" y="7685"/>
                </a:lnTo>
                <a:lnTo>
                  <a:pt x="5926" y="7552"/>
                </a:lnTo>
                <a:lnTo>
                  <a:pt x="6103" y="7401"/>
                </a:lnTo>
                <a:lnTo>
                  <a:pt x="6281" y="7258"/>
                </a:lnTo>
                <a:lnTo>
                  <a:pt x="6450" y="7099"/>
                </a:lnTo>
                <a:lnTo>
                  <a:pt x="6618" y="6948"/>
                </a:lnTo>
                <a:lnTo>
                  <a:pt x="6787" y="6788"/>
                </a:lnTo>
                <a:lnTo>
                  <a:pt x="6947" y="6619"/>
                </a:lnTo>
                <a:lnTo>
                  <a:pt x="7098" y="6450"/>
                </a:lnTo>
                <a:lnTo>
                  <a:pt x="7258" y="6281"/>
                </a:lnTo>
                <a:lnTo>
                  <a:pt x="7400" y="6104"/>
                </a:lnTo>
                <a:lnTo>
                  <a:pt x="7551" y="5926"/>
                </a:lnTo>
                <a:lnTo>
                  <a:pt x="7685" y="5739"/>
                </a:lnTo>
                <a:lnTo>
                  <a:pt x="7827" y="5553"/>
                </a:lnTo>
                <a:lnTo>
                  <a:pt x="7960" y="5366"/>
                </a:lnTo>
                <a:lnTo>
                  <a:pt x="8084" y="5171"/>
                </a:lnTo>
                <a:lnTo>
                  <a:pt x="8209" y="4975"/>
                </a:lnTo>
                <a:lnTo>
                  <a:pt x="8324" y="4780"/>
                </a:lnTo>
                <a:lnTo>
                  <a:pt x="8440" y="4576"/>
                </a:lnTo>
                <a:lnTo>
                  <a:pt x="8546" y="4371"/>
                </a:lnTo>
                <a:lnTo>
                  <a:pt x="8653" y="4158"/>
                </a:lnTo>
                <a:lnTo>
                  <a:pt x="8751" y="3945"/>
                </a:lnTo>
                <a:lnTo>
                  <a:pt x="8839" y="3732"/>
                </a:lnTo>
                <a:lnTo>
                  <a:pt x="8928" y="3518"/>
                </a:lnTo>
                <a:lnTo>
                  <a:pt x="9008" y="3296"/>
                </a:lnTo>
                <a:lnTo>
                  <a:pt x="9088" y="3074"/>
                </a:lnTo>
                <a:lnTo>
                  <a:pt x="9159" y="2852"/>
                </a:lnTo>
                <a:lnTo>
                  <a:pt x="9230" y="2630"/>
                </a:lnTo>
                <a:lnTo>
                  <a:pt x="9293" y="2399"/>
                </a:lnTo>
                <a:lnTo>
                  <a:pt x="9346" y="2168"/>
                </a:lnTo>
                <a:lnTo>
                  <a:pt x="9399" y="1937"/>
                </a:lnTo>
                <a:lnTo>
                  <a:pt x="9444" y="1697"/>
                </a:lnTo>
                <a:lnTo>
                  <a:pt x="9488" y="1457"/>
                </a:lnTo>
                <a:lnTo>
                  <a:pt x="9515" y="1226"/>
                </a:lnTo>
                <a:lnTo>
                  <a:pt x="9541" y="978"/>
                </a:lnTo>
                <a:lnTo>
                  <a:pt x="9568" y="738"/>
                </a:lnTo>
                <a:lnTo>
                  <a:pt x="9586" y="498"/>
                </a:lnTo>
                <a:lnTo>
                  <a:pt x="9595" y="249"/>
                </a:lnTo>
                <a:lnTo>
                  <a:pt x="959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9"/>
          <p:cNvSpPr/>
          <p:nvPr/>
        </p:nvSpPr>
        <p:spPr>
          <a:xfrm>
            <a:off x="0" y="4316225"/>
            <a:ext cx="9144000" cy="487800"/>
          </a:xfrm>
          <a:prstGeom prst="rect">
            <a:avLst/>
          </a:prstGeom>
          <a:solidFill>
            <a:srgbClr val="FCEA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9"/>
          <p:cNvSpPr/>
          <p:nvPr/>
        </p:nvSpPr>
        <p:spPr>
          <a:xfrm>
            <a:off x="1150" y="4804175"/>
            <a:ext cx="91428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8" name="Google Shape;798;p49"/>
          <p:cNvGrpSpPr/>
          <p:nvPr/>
        </p:nvGrpSpPr>
        <p:grpSpPr>
          <a:xfrm>
            <a:off x="4030498" y="310633"/>
            <a:ext cx="1083003" cy="236002"/>
            <a:chOff x="5747311" y="3870396"/>
            <a:chExt cx="1083003" cy="236002"/>
          </a:xfrm>
        </p:grpSpPr>
        <p:sp>
          <p:nvSpPr>
            <p:cNvPr id="799" name="Google Shape;799;p49"/>
            <p:cNvSpPr/>
            <p:nvPr/>
          </p:nvSpPr>
          <p:spPr>
            <a:xfrm>
              <a:off x="5747311" y="3870396"/>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0" name="Google Shape;800;p49"/>
            <p:cNvPicPr preferRelativeResize="0"/>
            <p:nvPr/>
          </p:nvPicPr>
          <p:blipFill>
            <a:blip r:embed="rId2">
              <a:alphaModFix/>
            </a:blip>
            <a:stretch>
              <a:fillRect/>
            </a:stretch>
          </p:blipFill>
          <p:spPr>
            <a:xfrm>
              <a:off x="5756952" y="3899846"/>
              <a:ext cx="216571" cy="177250"/>
            </a:xfrm>
            <a:prstGeom prst="rect">
              <a:avLst/>
            </a:prstGeom>
            <a:noFill/>
            <a:ln>
              <a:noFill/>
            </a:ln>
          </p:spPr>
        </p:pic>
        <p:grpSp>
          <p:nvGrpSpPr>
            <p:cNvPr id="801" name="Google Shape;801;p49"/>
            <p:cNvGrpSpPr/>
            <p:nvPr/>
          </p:nvGrpSpPr>
          <p:grpSpPr>
            <a:xfrm>
              <a:off x="6050046" y="3922393"/>
              <a:ext cx="770318" cy="126856"/>
              <a:chOff x="5767183" y="1517447"/>
              <a:chExt cx="856004" cy="140966"/>
            </a:xfrm>
          </p:grpSpPr>
          <p:sp>
            <p:nvSpPr>
              <p:cNvPr id="802" name="Google Shape;802;p49"/>
              <p:cNvSpPr/>
              <p:nvPr/>
            </p:nvSpPr>
            <p:spPr>
              <a:xfrm>
                <a:off x="5767183" y="15235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9"/>
              <p:cNvSpPr/>
              <p:nvPr/>
            </p:nvSpPr>
            <p:spPr>
              <a:xfrm>
                <a:off x="5904442" y="15252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9"/>
              <p:cNvSpPr/>
              <p:nvPr/>
            </p:nvSpPr>
            <p:spPr>
              <a:xfrm>
                <a:off x="6056880" y="15231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9"/>
              <p:cNvSpPr/>
              <p:nvPr/>
            </p:nvSpPr>
            <p:spPr>
              <a:xfrm>
                <a:off x="6239641" y="15252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9"/>
              <p:cNvSpPr/>
              <p:nvPr/>
            </p:nvSpPr>
            <p:spPr>
              <a:xfrm>
                <a:off x="6378956" y="15576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9"/>
              <p:cNvSpPr/>
              <p:nvPr/>
            </p:nvSpPr>
            <p:spPr>
              <a:xfrm>
                <a:off x="6494922" y="15178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9"/>
              <p:cNvSpPr/>
              <p:nvPr/>
            </p:nvSpPr>
            <p:spPr>
              <a:xfrm>
                <a:off x="6596536" y="15264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9"/>
              <p:cNvSpPr/>
              <p:nvPr/>
            </p:nvSpPr>
            <p:spPr>
              <a:xfrm>
                <a:off x="6584660" y="15174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213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10" name="Google Shape;810;p49"/>
          <p:cNvSpPr/>
          <p:nvPr/>
        </p:nvSpPr>
        <p:spPr>
          <a:xfrm>
            <a:off x="7498562" y="1010414"/>
            <a:ext cx="177576" cy="177573"/>
          </a:xfrm>
          <a:custGeom>
            <a:rect b="b" l="l" r="r" t="t"/>
            <a:pathLst>
              <a:path extrusionOk="0" h="1325" w="1325">
                <a:moveTo>
                  <a:pt x="596" y="1"/>
                </a:moveTo>
                <a:lnTo>
                  <a:pt x="525" y="10"/>
                </a:lnTo>
                <a:lnTo>
                  <a:pt x="463" y="28"/>
                </a:lnTo>
                <a:lnTo>
                  <a:pt x="400" y="54"/>
                </a:lnTo>
                <a:lnTo>
                  <a:pt x="347" y="81"/>
                </a:lnTo>
                <a:lnTo>
                  <a:pt x="294" y="116"/>
                </a:lnTo>
                <a:lnTo>
                  <a:pt x="241" y="152"/>
                </a:lnTo>
                <a:lnTo>
                  <a:pt x="196" y="196"/>
                </a:lnTo>
                <a:lnTo>
                  <a:pt x="152" y="241"/>
                </a:lnTo>
                <a:lnTo>
                  <a:pt x="107" y="294"/>
                </a:lnTo>
                <a:lnTo>
                  <a:pt x="81" y="347"/>
                </a:lnTo>
                <a:lnTo>
                  <a:pt x="54" y="401"/>
                </a:lnTo>
                <a:lnTo>
                  <a:pt x="27" y="463"/>
                </a:lnTo>
                <a:lnTo>
                  <a:pt x="10" y="525"/>
                </a:lnTo>
                <a:lnTo>
                  <a:pt x="1" y="596"/>
                </a:lnTo>
                <a:lnTo>
                  <a:pt x="1" y="658"/>
                </a:lnTo>
                <a:lnTo>
                  <a:pt x="1" y="729"/>
                </a:lnTo>
                <a:lnTo>
                  <a:pt x="10" y="801"/>
                </a:lnTo>
                <a:lnTo>
                  <a:pt x="27" y="863"/>
                </a:lnTo>
                <a:lnTo>
                  <a:pt x="54" y="925"/>
                </a:lnTo>
                <a:lnTo>
                  <a:pt x="81" y="978"/>
                </a:lnTo>
                <a:lnTo>
                  <a:pt x="107" y="1031"/>
                </a:lnTo>
                <a:lnTo>
                  <a:pt x="152" y="1085"/>
                </a:lnTo>
                <a:lnTo>
                  <a:pt x="196" y="1129"/>
                </a:lnTo>
                <a:lnTo>
                  <a:pt x="241" y="1174"/>
                </a:lnTo>
                <a:lnTo>
                  <a:pt x="294" y="1209"/>
                </a:lnTo>
                <a:lnTo>
                  <a:pt x="347" y="1245"/>
                </a:lnTo>
                <a:lnTo>
                  <a:pt x="400" y="1271"/>
                </a:lnTo>
                <a:lnTo>
                  <a:pt x="463" y="1298"/>
                </a:lnTo>
                <a:lnTo>
                  <a:pt x="525" y="1316"/>
                </a:lnTo>
                <a:lnTo>
                  <a:pt x="596" y="1325"/>
                </a:lnTo>
                <a:lnTo>
                  <a:pt x="729" y="1325"/>
                </a:lnTo>
                <a:lnTo>
                  <a:pt x="791" y="1316"/>
                </a:lnTo>
                <a:lnTo>
                  <a:pt x="854" y="1298"/>
                </a:lnTo>
                <a:lnTo>
                  <a:pt x="916" y="1271"/>
                </a:lnTo>
                <a:lnTo>
                  <a:pt x="978" y="1245"/>
                </a:lnTo>
                <a:lnTo>
                  <a:pt x="1031" y="1209"/>
                </a:lnTo>
                <a:lnTo>
                  <a:pt x="1085" y="1174"/>
                </a:lnTo>
                <a:lnTo>
                  <a:pt x="1129" y="1129"/>
                </a:lnTo>
                <a:lnTo>
                  <a:pt x="1173" y="1085"/>
                </a:lnTo>
                <a:lnTo>
                  <a:pt x="1209" y="1031"/>
                </a:lnTo>
                <a:lnTo>
                  <a:pt x="1244" y="978"/>
                </a:lnTo>
                <a:lnTo>
                  <a:pt x="1271" y="925"/>
                </a:lnTo>
                <a:lnTo>
                  <a:pt x="1289" y="863"/>
                </a:lnTo>
                <a:lnTo>
                  <a:pt x="1307" y="801"/>
                </a:lnTo>
                <a:lnTo>
                  <a:pt x="1315" y="729"/>
                </a:lnTo>
                <a:lnTo>
                  <a:pt x="1324" y="658"/>
                </a:lnTo>
                <a:lnTo>
                  <a:pt x="1315" y="596"/>
                </a:lnTo>
                <a:lnTo>
                  <a:pt x="1307" y="525"/>
                </a:lnTo>
                <a:lnTo>
                  <a:pt x="1289" y="463"/>
                </a:lnTo>
                <a:lnTo>
                  <a:pt x="1271" y="401"/>
                </a:lnTo>
                <a:lnTo>
                  <a:pt x="1244" y="347"/>
                </a:lnTo>
                <a:lnTo>
                  <a:pt x="1209" y="294"/>
                </a:lnTo>
                <a:lnTo>
                  <a:pt x="1173" y="241"/>
                </a:lnTo>
                <a:lnTo>
                  <a:pt x="1129" y="196"/>
                </a:lnTo>
                <a:lnTo>
                  <a:pt x="1085" y="152"/>
                </a:lnTo>
                <a:lnTo>
                  <a:pt x="1031" y="116"/>
                </a:lnTo>
                <a:lnTo>
                  <a:pt x="978" y="81"/>
                </a:lnTo>
                <a:lnTo>
                  <a:pt x="916" y="54"/>
                </a:lnTo>
                <a:lnTo>
                  <a:pt x="854" y="28"/>
                </a:lnTo>
                <a:lnTo>
                  <a:pt x="791" y="10"/>
                </a:lnTo>
                <a:lnTo>
                  <a:pt x="7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1" name="Google Shape;811;p49"/>
          <p:cNvGrpSpPr/>
          <p:nvPr/>
        </p:nvGrpSpPr>
        <p:grpSpPr>
          <a:xfrm>
            <a:off x="7901356" y="-37"/>
            <a:ext cx="1249355" cy="1536525"/>
            <a:chOff x="1680175" y="238125"/>
            <a:chExt cx="4259650" cy="5238750"/>
          </a:xfrm>
        </p:grpSpPr>
        <p:sp>
          <p:nvSpPr>
            <p:cNvPr id="812" name="Google Shape;812;p49"/>
            <p:cNvSpPr/>
            <p:nvPr/>
          </p:nvSpPr>
          <p:spPr>
            <a:xfrm>
              <a:off x="4563000"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9"/>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9"/>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9"/>
            <p:cNvSpPr/>
            <p:nvPr/>
          </p:nvSpPr>
          <p:spPr>
            <a:xfrm>
              <a:off x="2842800" y="1404175"/>
              <a:ext cx="25" cy="25"/>
            </a:xfrm>
            <a:custGeom>
              <a:rect b="b" l="l" r="r" t="t"/>
              <a:pathLst>
                <a:path extrusionOk="0" h="1" w="1">
                  <a:moveTo>
                    <a:pt x="1" y="0"/>
                  </a:move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9"/>
            <p:cNvSpPr/>
            <p:nvPr/>
          </p:nvSpPr>
          <p:spPr>
            <a:xfrm>
              <a:off x="2842800" y="1404175"/>
              <a:ext cx="25" cy="25"/>
            </a:xfrm>
            <a:custGeom>
              <a:rect b="b" l="l" r="r" t="t"/>
              <a:pathLst>
                <a:path extrusionOk="0" fill="none" h="1" w="1">
                  <a:moveTo>
                    <a:pt x="1" y="0"/>
                  </a:moveTo>
                  <a:lnTo>
                    <a:pt x="1" y="0"/>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9"/>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25">
    <p:bg>
      <p:bgPr>
        <a:solidFill>
          <a:schemeClr val="dk2"/>
        </a:solidFill>
      </p:bgPr>
    </p:bg>
    <p:spTree>
      <p:nvGrpSpPr>
        <p:cNvPr id="818" name="Shape 818"/>
        <p:cNvGrpSpPr/>
        <p:nvPr/>
      </p:nvGrpSpPr>
      <p:grpSpPr>
        <a:xfrm>
          <a:off x="0" y="0"/>
          <a:ext cx="0" cy="0"/>
          <a:chOff x="0" y="0"/>
          <a:chExt cx="0" cy="0"/>
        </a:xfrm>
      </p:grpSpPr>
      <p:sp>
        <p:nvSpPr>
          <p:cNvPr id="819" name="Google Shape;819;p50"/>
          <p:cNvSpPr/>
          <p:nvPr/>
        </p:nvSpPr>
        <p:spPr>
          <a:xfrm>
            <a:off x="7431926" y="45"/>
            <a:ext cx="1712240" cy="4844871"/>
          </a:xfrm>
          <a:custGeom>
            <a:rect b="b" l="l" r="r" t="t"/>
            <a:pathLst>
              <a:path extrusionOk="0" h="36176" w="12776">
                <a:moveTo>
                  <a:pt x="0" y="1"/>
                </a:moveTo>
                <a:lnTo>
                  <a:pt x="0" y="36176"/>
                </a:lnTo>
                <a:lnTo>
                  <a:pt x="12775" y="36176"/>
                </a:lnTo>
                <a:lnTo>
                  <a:pt x="127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0"/>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1" name="Google Shape;821;p50"/>
          <p:cNvGrpSpPr/>
          <p:nvPr/>
        </p:nvGrpSpPr>
        <p:grpSpPr>
          <a:xfrm>
            <a:off x="7878498" y="4855735"/>
            <a:ext cx="1083003" cy="236002"/>
            <a:chOff x="5747311" y="4327335"/>
            <a:chExt cx="1083003" cy="236002"/>
          </a:xfrm>
        </p:grpSpPr>
        <p:sp>
          <p:nvSpPr>
            <p:cNvPr id="822" name="Google Shape;822;p50"/>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3" name="Google Shape;823;p50"/>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824" name="Google Shape;824;p50"/>
            <p:cNvGrpSpPr/>
            <p:nvPr/>
          </p:nvGrpSpPr>
          <p:grpSpPr>
            <a:xfrm>
              <a:off x="6050046" y="4379332"/>
              <a:ext cx="770318" cy="126856"/>
              <a:chOff x="5767183" y="3119047"/>
              <a:chExt cx="856004" cy="140966"/>
            </a:xfrm>
          </p:grpSpPr>
          <p:sp>
            <p:nvSpPr>
              <p:cNvPr id="825" name="Google Shape;825;p50"/>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0"/>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0"/>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0"/>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0"/>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0"/>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0"/>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0"/>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33" name="Google Shape;833;p50"/>
          <p:cNvGrpSpPr/>
          <p:nvPr/>
        </p:nvGrpSpPr>
        <p:grpSpPr>
          <a:xfrm>
            <a:off x="6814993" y="1284523"/>
            <a:ext cx="1377224" cy="1123712"/>
            <a:chOff x="599675" y="238125"/>
            <a:chExt cx="6420625" cy="5238750"/>
          </a:xfrm>
        </p:grpSpPr>
        <p:sp>
          <p:nvSpPr>
            <p:cNvPr id="834" name="Google Shape;834;p50"/>
            <p:cNvSpPr/>
            <p:nvPr/>
          </p:nvSpPr>
          <p:spPr>
            <a:xfrm>
              <a:off x="3485650" y="238125"/>
              <a:ext cx="3518175" cy="2330800"/>
            </a:xfrm>
            <a:custGeom>
              <a:rect b="b" l="l" r="r" t="t"/>
              <a:pathLst>
                <a:path extrusionOk="0" h="93232" w="140727">
                  <a:moveTo>
                    <a:pt x="0" y="0"/>
                  </a:moveTo>
                  <a:lnTo>
                    <a:pt x="0" y="93231"/>
                  </a:lnTo>
                  <a:lnTo>
                    <a:pt x="140726" y="93231"/>
                  </a:lnTo>
                  <a:lnTo>
                    <a:pt x="1407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0"/>
            <p:cNvSpPr/>
            <p:nvPr/>
          </p:nvSpPr>
          <p:spPr>
            <a:xfrm>
              <a:off x="599675" y="3151575"/>
              <a:ext cx="6420625" cy="2325300"/>
            </a:xfrm>
            <a:custGeom>
              <a:rect b="b" l="l" r="r" t="t"/>
              <a:pathLst>
                <a:path extrusionOk="0" h="93012" w="256825">
                  <a:moveTo>
                    <a:pt x="0" y="1"/>
                  </a:moveTo>
                  <a:lnTo>
                    <a:pt x="0" y="93012"/>
                  </a:lnTo>
                  <a:lnTo>
                    <a:pt x="256825" y="93012"/>
                  </a:lnTo>
                  <a:lnTo>
                    <a:pt x="2568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0"/>
            <p:cNvSpPr/>
            <p:nvPr/>
          </p:nvSpPr>
          <p:spPr>
            <a:xfrm>
              <a:off x="599675" y="238125"/>
              <a:ext cx="2330775" cy="2330800"/>
            </a:xfrm>
            <a:custGeom>
              <a:rect b="b" l="l" r="r" t="t"/>
              <a:pathLst>
                <a:path extrusionOk="0" h="93232" w="93231">
                  <a:moveTo>
                    <a:pt x="46616" y="0"/>
                  </a:moveTo>
                  <a:lnTo>
                    <a:pt x="41778" y="220"/>
                  </a:lnTo>
                  <a:lnTo>
                    <a:pt x="37160" y="880"/>
                  </a:lnTo>
                  <a:lnTo>
                    <a:pt x="32763" y="2199"/>
                  </a:lnTo>
                  <a:lnTo>
                    <a:pt x="28585" y="3738"/>
                  </a:lnTo>
                  <a:lnTo>
                    <a:pt x="24407" y="5717"/>
                  </a:lnTo>
                  <a:lnTo>
                    <a:pt x="20669" y="7916"/>
                  </a:lnTo>
                  <a:lnTo>
                    <a:pt x="16931" y="10554"/>
                  </a:lnTo>
                  <a:lnTo>
                    <a:pt x="13633" y="13633"/>
                  </a:lnTo>
                  <a:lnTo>
                    <a:pt x="10774" y="16931"/>
                  </a:lnTo>
                  <a:lnTo>
                    <a:pt x="7916" y="20449"/>
                  </a:lnTo>
                  <a:lnTo>
                    <a:pt x="5717" y="24407"/>
                  </a:lnTo>
                  <a:lnTo>
                    <a:pt x="3738" y="28365"/>
                  </a:lnTo>
                  <a:lnTo>
                    <a:pt x="2199" y="32763"/>
                  </a:lnTo>
                  <a:lnTo>
                    <a:pt x="1099" y="37160"/>
                  </a:lnTo>
                  <a:lnTo>
                    <a:pt x="220" y="41778"/>
                  </a:lnTo>
                  <a:lnTo>
                    <a:pt x="0" y="46616"/>
                  </a:lnTo>
                  <a:lnTo>
                    <a:pt x="220" y="51453"/>
                  </a:lnTo>
                  <a:lnTo>
                    <a:pt x="1099" y="56071"/>
                  </a:lnTo>
                  <a:lnTo>
                    <a:pt x="2199" y="60468"/>
                  </a:lnTo>
                  <a:lnTo>
                    <a:pt x="3738" y="64646"/>
                  </a:lnTo>
                  <a:lnTo>
                    <a:pt x="5717" y="68824"/>
                  </a:lnTo>
                  <a:lnTo>
                    <a:pt x="7916" y="72562"/>
                  </a:lnTo>
                  <a:lnTo>
                    <a:pt x="10774" y="76300"/>
                  </a:lnTo>
                  <a:lnTo>
                    <a:pt x="13633" y="79598"/>
                  </a:lnTo>
                  <a:lnTo>
                    <a:pt x="16931" y="82457"/>
                  </a:lnTo>
                  <a:lnTo>
                    <a:pt x="20669" y="85315"/>
                  </a:lnTo>
                  <a:lnTo>
                    <a:pt x="24407" y="87514"/>
                  </a:lnTo>
                  <a:lnTo>
                    <a:pt x="28585" y="89493"/>
                  </a:lnTo>
                  <a:lnTo>
                    <a:pt x="32763" y="91032"/>
                  </a:lnTo>
                  <a:lnTo>
                    <a:pt x="37160" y="92132"/>
                  </a:lnTo>
                  <a:lnTo>
                    <a:pt x="41778" y="93011"/>
                  </a:lnTo>
                  <a:lnTo>
                    <a:pt x="46616" y="93231"/>
                  </a:lnTo>
                  <a:lnTo>
                    <a:pt x="51453" y="93011"/>
                  </a:lnTo>
                  <a:lnTo>
                    <a:pt x="56071" y="92132"/>
                  </a:lnTo>
                  <a:lnTo>
                    <a:pt x="60468" y="91032"/>
                  </a:lnTo>
                  <a:lnTo>
                    <a:pt x="64866" y="89493"/>
                  </a:lnTo>
                  <a:lnTo>
                    <a:pt x="68824" y="87514"/>
                  </a:lnTo>
                  <a:lnTo>
                    <a:pt x="72782" y="85315"/>
                  </a:lnTo>
                  <a:lnTo>
                    <a:pt x="76300" y="82457"/>
                  </a:lnTo>
                  <a:lnTo>
                    <a:pt x="79598" y="79598"/>
                  </a:lnTo>
                  <a:lnTo>
                    <a:pt x="82677" y="76300"/>
                  </a:lnTo>
                  <a:lnTo>
                    <a:pt x="85315" y="72562"/>
                  </a:lnTo>
                  <a:lnTo>
                    <a:pt x="87514" y="68824"/>
                  </a:lnTo>
                  <a:lnTo>
                    <a:pt x="89493" y="64646"/>
                  </a:lnTo>
                  <a:lnTo>
                    <a:pt x="91032" y="60468"/>
                  </a:lnTo>
                  <a:lnTo>
                    <a:pt x="92351" y="56071"/>
                  </a:lnTo>
                  <a:lnTo>
                    <a:pt x="93011" y="51453"/>
                  </a:lnTo>
                  <a:lnTo>
                    <a:pt x="93231" y="46616"/>
                  </a:lnTo>
                  <a:lnTo>
                    <a:pt x="93011" y="41778"/>
                  </a:lnTo>
                  <a:lnTo>
                    <a:pt x="92351" y="37160"/>
                  </a:lnTo>
                  <a:lnTo>
                    <a:pt x="91032" y="32763"/>
                  </a:lnTo>
                  <a:lnTo>
                    <a:pt x="89493" y="28365"/>
                  </a:lnTo>
                  <a:lnTo>
                    <a:pt x="87514" y="24407"/>
                  </a:lnTo>
                  <a:lnTo>
                    <a:pt x="85315" y="20449"/>
                  </a:lnTo>
                  <a:lnTo>
                    <a:pt x="82677" y="16931"/>
                  </a:lnTo>
                  <a:lnTo>
                    <a:pt x="79598" y="13633"/>
                  </a:lnTo>
                  <a:lnTo>
                    <a:pt x="76300" y="10554"/>
                  </a:lnTo>
                  <a:lnTo>
                    <a:pt x="72782" y="7916"/>
                  </a:lnTo>
                  <a:lnTo>
                    <a:pt x="68824" y="5717"/>
                  </a:lnTo>
                  <a:lnTo>
                    <a:pt x="64866" y="3738"/>
                  </a:lnTo>
                  <a:lnTo>
                    <a:pt x="60468" y="2199"/>
                  </a:lnTo>
                  <a:lnTo>
                    <a:pt x="56071" y="880"/>
                  </a:lnTo>
                  <a:lnTo>
                    <a:pt x="51453" y="220"/>
                  </a:lnTo>
                  <a:lnTo>
                    <a:pt x="466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0"/>
            <p:cNvSpPr/>
            <p:nvPr/>
          </p:nvSpPr>
          <p:spPr>
            <a:xfrm>
              <a:off x="1765050" y="1403500"/>
              <a:ext cx="25" cy="25"/>
            </a:xfrm>
            <a:custGeom>
              <a:rect b="b" l="l" r="r" t="t"/>
              <a:pathLst>
                <a:path extrusionOk="0" h="1" w="1">
                  <a:moveTo>
                    <a:pt x="1" y="1"/>
                  </a:move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0"/>
            <p:cNvSpPr/>
            <p:nvPr/>
          </p:nvSpPr>
          <p:spPr>
            <a:xfrm>
              <a:off x="1765050" y="1403500"/>
              <a:ext cx="25" cy="25"/>
            </a:xfrm>
            <a:custGeom>
              <a:rect b="b" l="l" r="r" t="t"/>
              <a:pathLst>
                <a:path extrusionOk="0" fill="none" h="1" w="1">
                  <a:moveTo>
                    <a:pt x="1" y="1"/>
                  </a:moveTo>
                  <a:lnTo>
                    <a:pt x="1" y="1"/>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0"/>
            <p:cNvSpPr/>
            <p:nvPr/>
          </p:nvSpPr>
          <p:spPr>
            <a:xfrm>
              <a:off x="599675" y="238125"/>
              <a:ext cx="2330775" cy="2330800"/>
            </a:xfrm>
            <a:custGeom>
              <a:rect b="b" l="l" r="r" t="t"/>
              <a:pathLst>
                <a:path extrusionOk="0" h="93232" w="93231">
                  <a:moveTo>
                    <a:pt x="46616" y="0"/>
                  </a:moveTo>
                  <a:lnTo>
                    <a:pt x="41778" y="220"/>
                  </a:lnTo>
                  <a:lnTo>
                    <a:pt x="37160" y="880"/>
                  </a:lnTo>
                  <a:lnTo>
                    <a:pt x="32763" y="2199"/>
                  </a:lnTo>
                  <a:lnTo>
                    <a:pt x="28585" y="3738"/>
                  </a:lnTo>
                  <a:lnTo>
                    <a:pt x="24407" y="5717"/>
                  </a:lnTo>
                  <a:lnTo>
                    <a:pt x="20669" y="7916"/>
                  </a:lnTo>
                  <a:lnTo>
                    <a:pt x="16931" y="10554"/>
                  </a:lnTo>
                  <a:lnTo>
                    <a:pt x="13633" y="13633"/>
                  </a:lnTo>
                  <a:lnTo>
                    <a:pt x="10774" y="16931"/>
                  </a:lnTo>
                  <a:lnTo>
                    <a:pt x="7916" y="20449"/>
                  </a:lnTo>
                  <a:lnTo>
                    <a:pt x="5717" y="24407"/>
                  </a:lnTo>
                  <a:lnTo>
                    <a:pt x="3738" y="28365"/>
                  </a:lnTo>
                  <a:lnTo>
                    <a:pt x="2199" y="32763"/>
                  </a:lnTo>
                  <a:lnTo>
                    <a:pt x="1099" y="37160"/>
                  </a:lnTo>
                  <a:lnTo>
                    <a:pt x="220" y="41778"/>
                  </a:lnTo>
                  <a:lnTo>
                    <a:pt x="0" y="46616"/>
                  </a:lnTo>
                  <a:lnTo>
                    <a:pt x="220" y="51453"/>
                  </a:lnTo>
                  <a:lnTo>
                    <a:pt x="1099" y="56071"/>
                  </a:lnTo>
                  <a:lnTo>
                    <a:pt x="2199" y="60468"/>
                  </a:lnTo>
                  <a:lnTo>
                    <a:pt x="3738" y="64646"/>
                  </a:lnTo>
                  <a:lnTo>
                    <a:pt x="5717" y="68824"/>
                  </a:lnTo>
                  <a:lnTo>
                    <a:pt x="7916" y="72562"/>
                  </a:lnTo>
                  <a:lnTo>
                    <a:pt x="10774" y="76300"/>
                  </a:lnTo>
                  <a:lnTo>
                    <a:pt x="13633" y="79598"/>
                  </a:lnTo>
                  <a:lnTo>
                    <a:pt x="16931" y="82457"/>
                  </a:lnTo>
                  <a:lnTo>
                    <a:pt x="20669" y="85315"/>
                  </a:lnTo>
                  <a:lnTo>
                    <a:pt x="24407" y="87514"/>
                  </a:lnTo>
                  <a:lnTo>
                    <a:pt x="28585" y="89493"/>
                  </a:lnTo>
                  <a:lnTo>
                    <a:pt x="32763" y="91032"/>
                  </a:lnTo>
                  <a:lnTo>
                    <a:pt x="37160" y="92132"/>
                  </a:lnTo>
                  <a:lnTo>
                    <a:pt x="41778" y="93011"/>
                  </a:lnTo>
                  <a:lnTo>
                    <a:pt x="46616" y="93231"/>
                  </a:lnTo>
                  <a:lnTo>
                    <a:pt x="51453" y="93011"/>
                  </a:lnTo>
                  <a:lnTo>
                    <a:pt x="56071" y="92132"/>
                  </a:lnTo>
                  <a:lnTo>
                    <a:pt x="60468" y="91032"/>
                  </a:lnTo>
                  <a:lnTo>
                    <a:pt x="64866" y="89493"/>
                  </a:lnTo>
                  <a:lnTo>
                    <a:pt x="68824" y="87514"/>
                  </a:lnTo>
                  <a:lnTo>
                    <a:pt x="72782" y="85315"/>
                  </a:lnTo>
                  <a:lnTo>
                    <a:pt x="76300" y="82457"/>
                  </a:lnTo>
                  <a:lnTo>
                    <a:pt x="79598" y="79598"/>
                  </a:lnTo>
                  <a:lnTo>
                    <a:pt x="82677" y="76300"/>
                  </a:lnTo>
                  <a:lnTo>
                    <a:pt x="85315" y="72562"/>
                  </a:lnTo>
                  <a:lnTo>
                    <a:pt x="87514" y="68824"/>
                  </a:lnTo>
                  <a:lnTo>
                    <a:pt x="89493" y="64646"/>
                  </a:lnTo>
                  <a:lnTo>
                    <a:pt x="91032" y="60468"/>
                  </a:lnTo>
                  <a:lnTo>
                    <a:pt x="92351" y="56071"/>
                  </a:lnTo>
                  <a:lnTo>
                    <a:pt x="93011" y="51453"/>
                  </a:lnTo>
                  <a:lnTo>
                    <a:pt x="93231" y="46616"/>
                  </a:lnTo>
                  <a:lnTo>
                    <a:pt x="93011" y="41778"/>
                  </a:lnTo>
                  <a:lnTo>
                    <a:pt x="92351" y="37160"/>
                  </a:lnTo>
                  <a:lnTo>
                    <a:pt x="91032" y="32763"/>
                  </a:lnTo>
                  <a:lnTo>
                    <a:pt x="89493" y="28365"/>
                  </a:lnTo>
                  <a:lnTo>
                    <a:pt x="87514" y="24407"/>
                  </a:lnTo>
                  <a:lnTo>
                    <a:pt x="85315" y="20449"/>
                  </a:lnTo>
                  <a:lnTo>
                    <a:pt x="82677" y="16931"/>
                  </a:lnTo>
                  <a:lnTo>
                    <a:pt x="79598" y="13633"/>
                  </a:lnTo>
                  <a:lnTo>
                    <a:pt x="76300" y="10554"/>
                  </a:lnTo>
                  <a:lnTo>
                    <a:pt x="72782" y="7916"/>
                  </a:lnTo>
                  <a:lnTo>
                    <a:pt x="68824" y="5717"/>
                  </a:lnTo>
                  <a:lnTo>
                    <a:pt x="64866" y="3738"/>
                  </a:lnTo>
                  <a:lnTo>
                    <a:pt x="60468" y="2199"/>
                  </a:lnTo>
                  <a:lnTo>
                    <a:pt x="56071" y="880"/>
                  </a:lnTo>
                  <a:lnTo>
                    <a:pt x="51453" y="220"/>
                  </a:lnTo>
                  <a:lnTo>
                    <a:pt x="466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6">
    <p:bg>
      <p:bgPr>
        <a:solidFill>
          <a:schemeClr val="dk2"/>
        </a:solidFill>
      </p:bgPr>
    </p:bg>
    <p:spTree>
      <p:nvGrpSpPr>
        <p:cNvPr id="840" name="Shape 840"/>
        <p:cNvGrpSpPr/>
        <p:nvPr/>
      </p:nvGrpSpPr>
      <p:grpSpPr>
        <a:xfrm>
          <a:off x="0" y="0"/>
          <a:ext cx="0" cy="0"/>
          <a:chOff x="0" y="0"/>
          <a:chExt cx="0" cy="0"/>
        </a:xfrm>
      </p:grpSpPr>
      <p:sp>
        <p:nvSpPr>
          <p:cNvPr id="841" name="Google Shape;841;p51"/>
          <p:cNvSpPr/>
          <p:nvPr/>
        </p:nvSpPr>
        <p:spPr>
          <a:xfrm>
            <a:off x="4829" y="4723554"/>
            <a:ext cx="9133134" cy="123821"/>
          </a:xfrm>
          <a:custGeom>
            <a:rect b="b" l="l" r="r" t="t"/>
            <a:pathLst>
              <a:path extrusionOk="0" h="925" w="68229">
                <a:moveTo>
                  <a:pt x="1" y="0"/>
                </a:moveTo>
                <a:lnTo>
                  <a:pt x="1" y="924"/>
                </a:lnTo>
                <a:lnTo>
                  <a:pt x="68229" y="924"/>
                </a:lnTo>
                <a:lnTo>
                  <a:pt x="682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1"/>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1"/>
          <p:cNvSpPr/>
          <p:nvPr/>
        </p:nvSpPr>
        <p:spPr>
          <a:xfrm>
            <a:off x="-6075" y="0"/>
            <a:ext cx="9150150" cy="843699"/>
          </a:xfrm>
          <a:custGeom>
            <a:rect b="b" l="l" r="r" t="t"/>
            <a:pathLst>
              <a:path extrusionOk="0" h="6389" w="59683">
                <a:moveTo>
                  <a:pt x="0" y="1"/>
                </a:moveTo>
                <a:lnTo>
                  <a:pt x="0" y="6388"/>
                </a:lnTo>
                <a:lnTo>
                  <a:pt x="59682" y="6388"/>
                </a:lnTo>
                <a:lnTo>
                  <a:pt x="596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1"/>
          <p:cNvSpPr/>
          <p:nvPr/>
        </p:nvSpPr>
        <p:spPr>
          <a:xfrm>
            <a:off x="0" y="13"/>
            <a:ext cx="1284376" cy="843683"/>
          </a:xfrm>
          <a:custGeom>
            <a:rect b="b" l="l" r="r" t="t"/>
            <a:pathLst>
              <a:path extrusionOk="0" h="26901" w="9414">
                <a:moveTo>
                  <a:pt x="0" y="0"/>
                </a:moveTo>
                <a:lnTo>
                  <a:pt x="0" y="26901"/>
                </a:lnTo>
                <a:lnTo>
                  <a:pt x="9413" y="26901"/>
                </a:lnTo>
                <a:lnTo>
                  <a:pt x="94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1"/>
          <p:cNvSpPr/>
          <p:nvPr/>
        </p:nvSpPr>
        <p:spPr>
          <a:xfrm flipH="1" rot="10800000">
            <a:off x="7859553" y="3519394"/>
            <a:ext cx="1284521" cy="1284387"/>
          </a:xfrm>
          <a:custGeom>
            <a:rect b="b" l="l" r="r" t="t"/>
            <a:pathLst>
              <a:path extrusionOk="0" h="9595" w="9596">
                <a:moveTo>
                  <a:pt x="1" y="0"/>
                </a:moveTo>
                <a:lnTo>
                  <a:pt x="1" y="240"/>
                </a:lnTo>
                <a:lnTo>
                  <a:pt x="9" y="489"/>
                </a:lnTo>
                <a:lnTo>
                  <a:pt x="27" y="737"/>
                </a:lnTo>
                <a:lnTo>
                  <a:pt x="45" y="977"/>
                </a:lnTo>
                <a:lnTo>
                  <a:pt x="72" y="1217"/>
                </a:lnTo>
                <a:lnTo>
                  <a:pt x="107" y="1457"/>
                </a:lnTo>
                <a:lnTo>
                  <a:pt x="143" y="1697"/>
                </a:lnTo>
                <a:lnTo>
                  <a:pt x="196" y="1928"/>
                </a:lnTo>
                <a:lnTo>
                  <a:pt x="240" y="2159"/>
                </a:lnTo>
                <a:lnTo>
                  <a:pt x="303" y="2390"/>
                </a:lnTo>
                <a:lnTo>
                  <a:pt x="365" y="2621"/>
                </a:lnTo>
                <a:lnTo>
                  <a:pt x="427" y="2852"/>
                </a:lnTo>
                <a:lnTo>
                  <a:pt x="498" y="3074"/>
                </a:lnTo>
                <a:lnTo>
                  <a:pt x="578" y="3296"/>
                </a:lnTo>
                <a:lnTo>
                  <a:pt x="658" y="3518"/>
                </a:lnTo>
                <a:lnTo>
                  <a:pt x="747" y="3731"/>
                </a:lnTo>
                <a:lnTo>
                  <a:pt x="845" y="3944"/>
                </a:lnTo>
                <a:lnTo>
                  <a:pt x="942" y="4158"/>
                </a:lnTo>
                <a:lnTo>
                  <a:pt x="1049" y="4362"/>
                </a:lnTo>
                <a:lnTo>
                  <a:pt x="1155" y="4566"/>
                </a:lnTo>
                <a:lnTo>
                  <a:pt x="1271" y="4771"/>
                </a:lnTo>
                <a:lnTo>
                  <a:pt x="1386" y="4975"/>
                </a:lnTo>
                <a:lnTo>
                  <a:pt x="1511" y="5170"/>
                </a:lnTo>
                <a:lnTo>
                  <a:pt x="1635" y="5357"/>
                </a:lnTo>
                <a:lnTo>
                  <a:pt x="1768" y="5552"/>
                </a:lnTo>
                <a:lnTo>
                  <a:pt x="1902" y="5739"/>
                </a:lnTo>
                <a:lnTo>
                  <a:pt x="2044" y="5917"/>
                </a:lnTo>
                <a:lnTo>
                  <a:pt x="2186" y="6103"/>
                </a:lnTo>
                <a:lnTo>
                  <a:pt x="2337" y="6272"/>
                </a:lnTo>
                <a:lnTo>
                  <a:pt x="2488" y="6450"/>
                </a:lnTo>
                <a:lnTo>
                  <a:pt x="2648" y="6619"/>
                </a:lnTo>
                <a:lnTo>
                  <a:pt x="2808" y="6778"/>
                </a:lnTo>
                <a:lnTo>
                  <a:pt x="2968" y="6938"/>
                </a:lnTo>
                <a:lnTo>
                  <a:pt x="3137" y="7098"/>
                </a:lnTo>
                <a:lnTo>
                  <a:pt x="3314" y="7249"/>
                </a:lnTo>
                <a:lnTo>
                  <a:pt x="3492" y="7400"/>
                </a:lnTo>
                <a:lnTo>
                  <a:pt x="3670" y="7542"/>
                </a:lnTo>
                <a:lnTo>
                  <a:pt x="3847" y="7685"/>
                </a:lnTo>
                <a:lnTo>
                  <a:pt x="4034" y="7818"/>
                </a:lnTo>
                <a:lnTo>
                  <a:pt x="4229" y="7951"/>
                </a:lnTo>
                <a:lnTo>
                  <a:pt x="4416" y="8075"/>
                </a:lnTo>
                <a:lnTo>
                  <a:pt x="4620" y="8200"/>
                </a:lnTo>
                <a:lnTo>
                  <a:pt x="4816" y="8315"/>
                </a:lnTo>
                <a:lnTo>
                  <a:pt x="5020" y="8431"/>
                </a:lnTo>
                <a:lnTo>
                  <a:pt x="5224" y="8537"/>
                </a:lnTo>
                <a:lnTo>
                  <a:pt x="5429" y="8644"/>
                </a:lnTo>
                <a:lnTo>
                  <a:pt x="5642" y="8742"/>
                </a:lnTo>
                <a:lnTo>
                  <a:pt x="5855" y="8839"/>
                </a:lnTo>
                <a:lnTo>
                  <a:pt x="6077" y="8928"/>
                </a:lnTo>
                <a:lnTo>
                  <a:pt x="6290" y="9008"/>
                </a:lnTo>
                <a:lnTo>
                  <a:pt x="6512" y="9088"/>
                </a:lnTo>
                <a:lnTo>
                  <a:pt x="6735" y="9159"/>
                </a:lnTo>
                <a:lnTo>
                  <a:pt x="6966" y="9230"/>
                </a:lnTo>
                <a:lnTo>
                  <a:pt x="7196" y="9293"/>
                </a:lnTo>
                <a:lnTo>
                  <a:pt x="7427" y="9346"/>
                </a:lnTo>
                <a:lnTo>
                  <a:pt x="7658" y="9399"/>
                </a:lnTo>
                <a:lnTo>
                  <a:pt x="7889" y="9444"/>
                </a:lnTo>
                <a:lnTo>
                  <a:pt x="8129" y="9479"/>
                </a:lnTo>
                <a:lnTo>
                  <a:pt x="8369" y="9515"/>
                </a:lnTo>
                <a:lnTo>
                  <a:pt x="8609" y="9541"/>
                </a:lnTo>
                <a:lnTo>
                  <a:pt x="8849" y="9559"/>
                </a:lnTo>
                <a:lnTo>
                  <a:pt x="9098" y="9577"/>
                </a:lnTo>
                <a:lnTo>
                  <a:pt x="9346" y="9586"/>
                </a:lnTo>
                <a:lnTo>
                  <a:pt x="9595" y="9595"/>
                </a:lnTo>
                <a:lnTo>
                  <a:pt x="959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6" name="Google Shape;846;p51"/>
          <p:cNvGrpSpPr/>
          <p:nvPr/>
        </p:nvGrpSpPr>
        <p:grpSpPr>
          <a:xfrm>
            <a:off x="7878498" y="4855735"/>
            <a:ext cx="1083003" cy="236002"/>
            <a:chOff x="5747311" y="4327335"/>
            <a:chExt cx="1083003" cy="236002"/>
          </a:xfrm>
        </p:grpSpPr>
        <p:sp>
          <p:nvSpPr>
            <p:cNvPr id="847" name="Google Shape;847;p51"/>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8" name="Google Shape;848;p51"/>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849" name="Google Shape;849;p51"/>
            <p:cNvGrpSpPr/>
            <p:nvPr/>
          </p:nvGrpSpPr>
          <p:grpSpPr>
            <a:xfrm>
              <a:off x="6050046" y="4379332"/>
              <a:ext cx="770318" cy="126856"/>
              <a:chOff x="5767183" y="3119047"/>
              <a:chExt cx="856004" cy="140966"/>
            </a:xfrm>
          </p:grpSpPr>
          <p:sp>
            <p:nvSpPr>
              <p:cNvPr id="850" name="Google Shape;850;p51"/>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1"/>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1"/>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1"/>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1"/>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1"/>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1"/>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1"/>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Queens Title Slides">
  <p:cSld name="CUSTOM_27">
    <p:bg>
      <p:bgPr>
        <a:solidFill>
          <a:schemeClr val="dk2"/>
        </a:solidFill>
      </p:bgPr>
    </p:bg>
    <p:spTree>
      <p:nvGrpSpPr>
        <p:cNvPr id="858" name="Shape 858"/>
        <p:cNvGrpSpPr/>
        <p:nvPr/>
      </p:nvGrpSpPr>
      <p:grpSpPr>
        <a:xfrm>
          <a:off x="0" y="0"/>
          <a:ext cx="0" cy="0"/>
          <a:chOff x="0" y="0"/>
          <a:chExt cx="0" cy="0"/>
        </a:xfrm>
      </p:grpSpPr>
      <p:sp>
        <p:nvSpPr>
          <p:cNvPr id="859" name="Google Shape;859;p52"/>
          <p:cNvSpPr/>
          <p:nvPr/>
        </p:nvSpPr>
        <p:spPr>
          <a:xfrm>
            <a:off x="-6975" y="10150"/>
            <a:ext cx="9144051" cy="845720"/>
          </a:xfrm>
          <a:custGeom>
            <a:rect b="b" l="l" r="r" t="t"/>
            <a:pathLst>
              <a:path extrusionOk="0" h="6317" w="68229">
                <a:moveTo>
                  <a:pt x="1" y="0"/>
                </a:moveTo>
                <a:lnTo>
                  <a:pt x="1" y="6317"/>
                </a:lnTo>
                <a:lnTo>
                  <a:pt x="68229" y="6317"/>
                </a:lnTo>
                <a:lnTo>
                  <a:pt x="682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2"/>
          <p:cNvSpPr/>
          <p:nvPr/>
        </p:nvSpPr>
        <p:spPr>
          <a:xfrm>
            <a:off x="8000997" y="783289"/>
            <a:ext cx="120224" cy="120224"/>
          </a:xfrm>
          <a:custGeom>
            <a:rect b="b" l="l" r="r" t="t"/>
            <a:pathLst>
              <a:path extrusionOk="0" h="898" w="898">
                <a:moveTo>
                  <a:pt x="445" y="1"/>
                </a:moveTo>
                <a:lnTo>
                  <a:pt x="356" y="9"/>
                </a:lnTo>
                <a:lnTo>
                  <a:pt x="276" y="36"/>
                </a:lnTo>
                <a:lnTo>
                  <a:pt x="196" y="72"/>
                </a:lnTo>
                <a:lnTo>
                  <a:pt x="134" y="134"/>
                </a:lnTo>
                <a:lnTo>
                  <a:pt x="72" y="196"/>
                </a:lnTo>
                <a:lnTo>
                  <a:pt x="36" y="276"/>
                </a:lnTo>
                <a:lnTo>
                  <a:pt x="10" y="356"/>
                </a:lnTo>
                <a:lnTo>
                  <a:pt x="1" y="445"/>
                </a:lnTo>
                <a:lnTo>
                  <a:pt x="10" y="542"/>
                </a:lnTo>
                <a:lnTo>
                  <a:pt x="36" y="622"/>
                </a:lnTo>
                <a:lnTo>
                  <a:pt x="72" y="702"/>
                </a:lnTo>
                <a:lnTo>
                  <a:pt x="134" y="765"/>
                </a:lnTo>
                <a:lnTo>
                  <a:pt x="196" y="818"/>
                </a:lnTo>
                <a:lnTo>
                  <a:pt x="276" y="862"/>
                </a:lnTo>
                <a:lnTo>
                  <a:pt x="356" y="889"/>
                </a:lnTo>
                <a:lnTo>
                  <a:pt x="445" y="898"/>
                </a:lnTo>
                <a:lnTo>
                  <a:pt x="543" y="889"/>
                </a:lnTo>
                <a:lnTo>
                  <a:pt x="623" y="862"/>
                </a:lnTo>
                <a:lnTo>
                  <a:pt x="702" y="818"/>
                </a:lnTo>
                <a:lnTo>
                  <a:pt x="765" y="765"/>
                </a:lnTo>
                <a:lnTo>
                  <a:pt x="818" y="702"/>
                </a:lnTo>
                <a:lnTo>
                  <a:pt x="862" y="622"/>
                </a:lnTo>
                <a:lnTo>
                  <a:pt x="889" y="542"/>
                </a:lnTo>
                <a:lnTo>
                  <a:pt x="898" y="445"/>
                </a:lnTo>
                <a:lnTo>
                  <a:pt x="889" y="356"/>
                </a:lnTo>
                <a:lnTo>
                  <a:pt x="862" y="276"/>
                </a:lnTo>
                <a:lnTo>
                  <a:pt x="818" y="196"/>
                </a:lnTo>
                <a:lnTo>
                  <a:pt x="765" y="134"/>
                </a:lnTo>
                <a:lnTo>
                  <a:pt x="702" y="72"/>
                </a:lnTo>
                <a:lnTo>
                  <a:pt x="623" y="36"/>
                </a:lnTo>
                <a:lnTo>
                  <a:pt x="543" y="9"/>
                </a:lnTo>
                <a:lnTo>
                  <a:pt x="4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2"/>
          <p:cNvSpPr/>
          <p:nvPr/>
        </p:nvSpPr>
        <p:spPr>
          <a:xfrm>
            <a:off x="4829" y="4723554"/>
            <a:ext cx="9133134" cy="123821"/>
          </a:xfrm>
          <a:custGeom>
            <a:rect b="b" l="l" r="r" t="t"/>
            <a:pathLst>
              <a:path extrusionOk="0" h="925" w="68229">
                <a:moveTo>
                  <a:pt x="1" y="0"/>
                </a:moveTo>
                <a:lnTo>
                  <a:pt x="1" y="924"/>
                </a:lnTo>
                <a:lnTo>
                  <a:pt x="68229" y="924"/>
                </a:lnTo>
                <a:lnTo>
                  <a:pt x="682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52"/>
          <p:cNvSpPr/>
          <p:nvPr/>
        </p:nvSpPr>
        <p:spPr>
          <a:xfrm>
            <a:off x="0" y="4804175"/>
            <a:ext cx="9144000" cy="33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3" name="Google Shape;863;p52"/>
          <p:cNvGrpSpPr/>
          <p:nvPr/>
        </p:nvGrpSpPr>
        <p:grpSpPr>
          <a:xfrm>
            <a:off x="4000498" y="4855735"/>
            <a:ext cx="1083003" cy="236002"/>
            <a:chOff x="5747311" y="4327335"/>
            <a:chExt cx="1083003" cy="236002"/>
          </a:xfrm>
        </p:grpSpPr>
        <p:sp>
          <p:nvSpPr>
            <p:cNvPr id="864" name="Google Shape;864;p52"/>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5" name="Google Shape;865;p52"/>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866" name="Google Shape;866;p52"/>
            <p:cNvGrpSpPr/>
            <p:nvPr/>
          </p:nvGrpSpPr>
          <p:grpSpPr>
            <a:xfrm>
              <a:off x="6050046" y="4379332"/>
              <a:ext cx="770318" cy="126856"/>
              <a:chOff x="5767183" y="3119047"/>
              <a:chExt cx="856004" cy="140966"/>
            </a:xfrm>
          </p:grpSpPr>
          <p:sp>
            <p:nvSpPr>
              <p:cNvPr id="867" name="Google Shape;867;p52"/>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2"/>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2"/>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52"/>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2"/>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2"/>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2"/>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2"/>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75" name="Google Shape;875;p52"/>
          <p:cNvGrpSpPr/>
          <p:nvPr/>
        </p:nvGrpSpPr>
        <p:grpSpPr>
          <a:xfrm>
            <a:off x="8248978" y="-2"/>
            <a:ext cx="895020" cy="1096994"/>
            <a:chOff x="1680175" y="238125"/>
            <a:chExt cx="4274212" cy="5238750"/>
          </a:xfrm>
        </p:grpSpPr>
        <p:sp>
          <p:nvSpPr>
            <p:cNvPr id="876" name="Google Shape;876;p52"/>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52"/>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52"/>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2"/>
            <p:cNvSpPr/>
            <p:nvPr/>
          </p:nvSpPr>
          <p:spPr>
            <a:xfrm>
              <a:off x="2842800" y="1404175"/>
              <a:ext cx="25" cy="25"/>
            </a:xfrm>
            <a:custGeom>
              <a:rect b="b" l="l" r="r" t="t"/>
              <a:pathLst>
                <a:path extrusionOk="0" h="1" w="1">
                  <a:moveTo>
                    <a:pt x="1" y="0"/>
                  </a:move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2"/>
            <p:cNvSpPr/>
            <p:nvPr/>
          </p:nvSpPr>
          <p:spPr>
            <a:xfrm>
              <a:off x="2842800" y="1404175"/>
              <a:ext cx="25" cy="25"/>
            </a:xfrm>
            <a:custGeom>
              <a:rect b="b" l="l" r="r" t="t"/>
              <a:pathLst>
                <a:path extrusionOk="0" fill="none" h="1" w="1">
                  <a:moveTo>
                    <a:pt x="1" y="0"/>
                  </a:moveTo>
                  <a:lnTo>
                    <a:pt x="1" y="0"/>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2"/>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V1">
  <p:cSld name="TITLE_1">
    <p:bg>
      <p:bgPr>
        <a:solidFill>
          <a:schemeClr val="lt1"/>
        </a:solidFill>
      </p:bgPr>
    </p:bg>
    <p:spTree>
      <p:nvGrpSpPr>
        <p:cNvPr id="885" name="Shape 885"/>
        <p:cNvGrpSpPr/>
        <p:nvPr/>
      </p:nvGrpSpPr>
      <p:grpSpPr>
        <a:xfrm>
          <a:off x="0" y="0"/>
          <a:ext cx="0" cy="0"/>
          <a:chOff x="0" y="0"/>
          <a:chExt cx="0" cy="0"/>
        </a:xfrm>
      </p:grpSpPr>
      <p:sp>
        <p:nvSpPr>
          <p:cNvPr id="886" name="Google Shape;886;p54"/>
          <p:cNvSpPr/>
          <p:nvPr/>
        </p:nvSpPr>
        <p:spPr>
          <a:xfrm>
            <a:off x="0" y="4804175"/>
            <a:ext cx="9144000" cy="33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7" name="Google Shape;887;p54"/>
          <p:cNvGrpSpPr/>
          <p:nvPr/>
        </p:nvGrpSpPr>
        <p:grpSpPr>
          <a:xfrm>
            <a:off x="7878498" y="4855735"/>
            <a:ext cx="1083003" cy="236002"/>
            <a:chOff x="5747311" y="4327335"/>
            <a:chExt cx="1083003" cy="236002"/>
          </a:xfrm>
        </p:grpSpPr>
        <p:sp>
          <p:nvSpPr>
            <p:cNvPr id="888" name="Google Shape;888;p54"/>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9" name="Google Shape;889;p54"/>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890" name="Google Shape;890;p54"/>
            <p:cNvGrpSpPr/>
            <p:nvPr/>
          </p:nvGrpSpPr>
          <p:grpSpPr>
            <a:xfrm>
              <a:off x="6050046" y="4379332"/>
              <a:ext cx="770318" cy="126856"/>
              <a:chOff x="5767183" y="3119047"/>
              <a:chExt cx="856004" cy="140966"/>
            </a:xfrm>
          </p:grpSpPr>
          <p:sp>
            <p:nvSpPr>
              <p:cNvPr id="891" name="Google Shape;891;p54"/>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54"/>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4"/>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4"/>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54"/>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54"/>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4"/>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4"/>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99" name="Google Shape;899;p54"/>
          <p:cNvSpPr/>
          <p:nvPr/>
        </p:nvSpPr>
        <p:spPr>
          <a:xfrm>
            <a:off x="6519621" y="2418139"/>
            <a:ext cx="153792" cy="154833"/>
          </a:xfrm>
          <a:custGeom>
            <a:rect b="b" l="l" r="r" t="t"/>
            <a:pathLst>
              <a:path extrusionOk="0" h="7270" w="7222">
                <a:moveTo>
                  <a:pt x="3635" y="0"/>
                </a:moveTo>
                <a:lnTo>
                  <a:pt x="3248" y="48"/>
                </a:lnTo>
                <a:lnTo>
                  <a:pt x="2908" y="97"/>
                </a:lnTo>
                <a:lnTo>
                  <a:pt x="2521" y="194"/>
                </a:lnTo>
                <a:lnTo>
                  <a:pt x="2230" y="291"/>
                </a:lnTo>
                <a:lnTo>
                  <a:pt x="1891" y="436"/>
                </a:lnTo>
                <a:lnTo>
                  <a:pt x="1600" y="630"/>
                </a:lnTo>
                <a:lnTo>
                  <a:pt x="1309" y="824"/>
                </a:lnTo>
                <a:lnTo>
                  <a:pt x="1067" y="1066"/>
                </a:lnTo>
                <a:lnTo>
                  <a:pt x="825" y="1357"/>
                </a:lnTo>
                <a:lnTo>
                  <a:pt x="631" y="1599"/>
                </a:lnTo>
                <a:lnTo>
                  <a:pt x="437" y="1890"/>
                </a:lnTo>
                <a:lnTo>
                  <a:pt x="292" y="2229"/>
                </a:lnTo>
                <a:lnTo>
                  <a:pt x="146" y="2569"/>
                </a:lnTo>
                <a:lnTo>
                  <a:pt x="98" y="2908"/>
                </a:lnTo>
                <a:lnTo>
                  <a:pt x="1" y="3247"/>
                </a:lnTo>
                <a:lnTo>
                  <a:pt x="1" y="3635"/>
                </a:lnTo>
                <a:lnTo>
                  <a:pt x="1" y="4022"/>
                </a:lnTo>
                <a:lnTo>
                  <a:pt x="98" y="4362"/>
                </a:lnTo>
                <a:lnTo>
                  <a:pt x="146" y="4701"/>
                </a:lnTo>
                <a:lnTo>
                  <a:pt x="292" y="5040"/>
                </a:lnTo>
                <a:lnTo>
                  <a:pt x="437" y="5379"/>
                </a:lnTo>
                <a:lnTo>
                  <a:pt x="631" y="5670"/>
                </a:lnTo>
                <a:lnTo>
                  <a:pt x="825" y="5912"/>
                </a:lnTo>
                <a:lnTo>
                  <a:pt x="1067" y="6203"/>
                </a:lnTo>
                <a:lnTo>
                  <a:pt x="1309" y="6445"/>
                </a:lnTo>
                <a:lnTo>
                  <a:pt x="1600" y="6639"/>
                </a:lnTo>
                <a:lnTo>
                  <a:pt x="1891" y="6833"/>
                </a:lnTo>
                <a:lnTo>
                  <a:pt x="2230" y="6979"/>
                </a:lnTo>
                <a:lnTo>
                  <a:pt x="2521" y="7075"/>
                </a:lnTo>
                <a:lnTo>
                  <a:pt x="2908" y="7172"/>
                </a:lnTo>
                <a:lnTo>
                  <a:pt x="3248" y="7221"/>
                </a:lnTo>
                <a:lnTo>
                  <a:pt x="3635" y="7269"/>
                </a:lnTo>
                <a:lnTo>
                  <a:pt x="3975" y="7221"/>
                </a:lnTo>
                <a:lnTo>
                  <a:pt x="4362" y="7172"/>
                </a:lnTo>
                <a:lnTo>
                  <a:pt x="4702" y="7075"/>
                </a:lnTo>
                <a:lnTo>
                  <a:pt x="5041" y="6979"/>
                </a:lnTo>
                <a:lnTo>
                  <a:pt x="5332" y="6833"/>
                </a:lnTo>
                <a:lnTo>
                  <a:pt x="5622" y="6639"/>
                </a:lnTo>
                <a:lnTo>
                  <a:pt x="5913" y="6445"/>
                </a:lnTo>
                <a:lnTo>
                  <a:pt x="6155" y="6203"/>
                </a:lnTo>
                <a:lnTo>
                  <a:pt x="6398" y="5912"/>
                </a:lnTo>
                <a:lnTo>
                  <a:pt x="6592" y="5670"/>
                </a:lnTo>
                <a:lnTo>
                  <a:pt x="6785" y="5379"/>
                </a:lnTo>
                <a:lnTo>
                  <a:pt x="6931" y="5040"/>
                </a:lnTo>
                <a:lnTo>
                  <a:pt x="7076" y="4701"/>
                </a:lnTo>
                <a:lnTo>
                  <a:pt x="7173" y="4362"/>
                </a:lnTo>
                <a:lnTo>
                  <a:pt x="7222" y="4022"/>
                </a:lnTo>
                <a:lnTo>
                  <a:pt x="7222" y="3635"/>
                </a:lnTo>
                <a:lnTo>
                  <a:pt x="7222" y="3247"/>
                </a:lnTo>
                <a:lnTo>
                  <a:pt x="7173" y="2908"/>
                </a:lnTo>
                <a:lnTo>
                  <a:pt x="7076" y="2569"/>
                </a:lnTo>
                <a:lnTo>
                  <a:pt x="6931" y="2229"/>
                </a:lnTo>
                <a:lnTo>
                  <a:pt x="6785" y="1890"/>
                </a:lnTo>
                <a:lnTo>
                  <a:pt x="6592" y="1599"/>
                </a:lnTo>
                <a:lnTo>
                  <a:pt x="6398" y="1357"/>
                </a:lnTo>
                <a:lnTo>
                  <a:pt x="6155" y="1066"/>
                </a:lnTo>
                <a:lnTo>
                  <a:pt x="5913" y="824"/>
                </a:lnTo>
                <a:lnTo>
                  <a:pt x="5622" y="630"/>
                </a:lnTo>
                <a:lnTo>
                  <a:pt x="5332" y="436"/>
                </a:lnTo>
                <a:lnTo>
                  <a:pt x="5041" y="291"/>
                </a:lnTo>
                <a:lnTo>
                  <a:pt x="4702" y="194"/>
                </a:lnTo>
                <a:lnTo>
                  <a:pt x="4362" y="97"/>
                </a:lnTo>
                <a:lnTo>
                  <a:pt x="3975" y="48"/>
                </a:lnTo>
                <a:lnTo>
                  <a:pt x="36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0" name="Google Shape;900;p54"/>
          <p:cNvGrpSpPr/>
          <p:nvPr/>
        </p:nvGrpSpPr>
        <p:grpSpPr>
          <a:xfrm>
            <a:off x="7072287" y="1225935"/>
            <a:ext cx="2071711" cy="2539222"/>
            <a:chOff x="1680175" y="238125"/>
            <a:chExt cx="4274212" cy="5238750"/>
          </a:xfrm>
        </p:grpSpPr>
        <p:sp>
          <p:nvSpPr>
            <p:cNvPr id="901" name="Google Shape;901;p54"/>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54"/>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4"/>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4"/>
            <p:cNvSpPr/>
            <p:nvPr/>
          </p:nvSpPr>
          <p:spPr>
            <a:xfrm>
              <a:off x="2842800" y="1404175"/>
              <a:ext cx="25" cy="25"/>
            </a:xfrm>
            <a:custGeom>
              <a:rect b="b" l="l" r="r" t="t"/>
              <a:pathLst>
                <a:path extrusionOk="0" h="1" w="1">
                  <a:moveTo>
                    <a:pt x="1" y="0"/>
                  </a:move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4"/>
            <p:cNvSpPr/>
            <p:nvPr/>
          </p:nvSpPr>
          <p:spPr>
            <a:xfrm>
              <a:off x="2842800" y="1404175"/>
              <a:ext cx="25" cy="25"/>
            </a:xfrm>
            <a:custGeom>
              <a:rect b="b" l="l" r="r" t="t"/>
              <a:pathLst>
                <a:path extrusionOk="0" fill="none" h="1" w="1">
                  <a:moveTo>
                    <a:pt x="1" y="0"/>
                  </a:moveTo>
                  <a:lnTo>
                    <a:pt x="1" y="0"/>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4"/>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V2">
  <p:cSld name="TITLE_1_1">
    <p:bg>
      <p:bgPr>
        <a:solidFill>
          <a:schemeClr val="lt1"/>
        </a:solidFill>
      </p:bgPr>
    </p:bg>
    <p:spTree>
      <p:nvGrpSpPr>
        <p:cNvPr id="907" name="Shape 907"/>
        <p:cNvGrpSpPr/>
        <p:nvPr/>
      </p:nvGrpSpPr>
      <p:grpSpPr>
        <a:xfrm>
          <a:off x="0" y="0"/>
          <a:ext cx="0" cy="0"/>
          <a:chOff x="0" y="0"/>
          <a:chExt cx="0" cy="0"/>
        </a:xfrm>
      </p:grpSpPr>
      <p:sp>
        <p:nvSpPr>
          <p:cNvPr id="908" name="Google Shape;908;p55"/>
          <p:cNvSpPr/>
          <p:nvPr/>
        </p:nvSpPr>
        <p:spPr>
          <a:xfrm>
            <a:off x="0" y="4804175"/>
            <a:ext cx="9144000" cy="33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9" name="Google Shape;909;p55"/>
          <p:cNvGrpSpPr/>
          <p:nvPr/>
        </p:nvGrpSpPr>
        <p:grpSpPr>
          <a:xfrm>
            <a:off x="7878498" y="4855735"/>
            <a:ext cx="1083003" cy="236002"/>
            <a:chOff x="5747311" y="4327335"/>
            <a:chExt cx="1083003" cy="236002"/>
          </a:xfrm>
        </p:grpSpPr>
        <p:sp>
          <p:nvSpPr>
            <p:cNvPr id="910" name="Google Shape;910;p55"/>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1" name="Google Shape;911;p55"/>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912" name="Google Shape;912;p55"/>
            <p:cNvGrpSpPr/>
            <p:nvPr/>
          </p:nvGrpSpPr>
          <p:grpSpPr>
            <a:xfrm>
              <a:off x="6050046" y="4379332"/>
              <a:ext cx="770318" cy="126856"/>
              <a:chOff x="5767183" y="3119047"/>
              <a:chExt cx="856004" cy="140966"/>
            </a:xfrm>
          </p:grpSpPr>
          <p:sp>
            <p:nvSpPr>
              <p:cNvPr id="913" name="Google Shape;913;p55"/>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5"/>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5"/>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55"/>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55"/>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5"/>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5"/>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5"/>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21" name="Google Shape;921;p55"/>
          <p:cNvSpPr/>
          <p:nvPr/>
        </p:nvSpPr>
        <p:spPr>
          <a:xfrm>
            <a:off x="6519621" y="2418139"/>
            <a:ext cx="153792" cy="154833"/>
          </a:xfrm>
          <a:custGeom>
            <a:rect b="b" l="l" r="r" t="t"/>
            <a:pathLst>
              <a:path extrusionOk="0" h="7270" w="7222">
                <a:moveTo>
                  <a:pt x="3635" y="0"/>
                </a:moveTo>
                <a:lnTo>
                  <a:pt x="3248" y="48"/>
                </a:lnTo>
                <a:lnTo>
                  <a:pt x="2908" y="97"/>
                </a:lnTo>
                <a:lnTo>
                  <a:pt x="2521" y="194"/>
                </a:lnTo>
                <a:lnTo>
                  <a:pt x="2230" y="291"/>
                </a:lnTo>
                <a:lnTo>
                  <a:pt x="1891" y="436"/>
                </a:lnTo>
                <a:lnTo>
                  <a:pt x="1600" y="630"/>
                </a:lnTo>
                <a:lnTo>
                  <a:pt x="1309" y="824"/>
                </a:lnTo>
                <a:lnTo>
                  <a:pt x="1067" y="1066"/>
                </a:lnTo>
                <a:lnTo>
                  <a:pt x="825" y="1357"/>
                </a:lnTo>
                <a:lnTo>
                  <a:pt x="631" y="1599"/>
                </a:lnTo>
                <a:lnTo>
                  <a:pt x="437" y="1890"/>
                </a:lnTo>
                <a:lnTo>
                  <a:pt x="292" y="2229"/>
                </a:lnTo>
                <a:lnTo>
                  <a:pt x="146" y="2569"/>
                </a:lnTo>
                <a:lnTo>
                  <a:pt x="98" y="2908"/>
                </a:lnTo>
                <a:lnTo>
                  <a:pt x="1" y="3247"/>
                </a:lnTo>
                <a:lnTo>
                  <a:pt x="1" y="3635"/>
                </a:lnTo>
                <a:lnTo>
                  <a:pt x="1" y="4022"/>
                </a:lnTo>
                <a:lnTo>
                  <a:pt x="98" y="4362"/>
                </a:lnTo>
                <a:lnTo>
                  <a:pt x="146" y="4701"/>
                </a:lnTo>
                <a:lnTo>
                  <a:pt x="292" y="5040"/>
                </a:lnTo>
                <a:lnTo>
                  <a:pt x="437" y="5379"/>
                </a:lnTo>
                <a:lnTo>
                  <a:pt x="631" y="5670"/>
                </a:lnTo>
                <a:lnTo>
                  <a:pt x="825" y="5912"/>
                </a:lnTo>
                <a:lnTo>
                  <a:pt x="1067" y="6203"/>
                </a:lnTo>
                <a:lnTo>
                  <a:pt x="1309" y="6445"/>
                </a:lnTo>
                <a:lnTo>
                  <a:pt x="1600" y="6639"/>
                </a:lnTo>
                <a:lnTo>
                  <a:pt x="1891" y="6833"/>
                </a:lnTo>
                <a:lnTo>
                  <a:pt x="2230" y="6979"/>
                </a:lnTo>
                <a:lnTo>
                  <a:pt x="2521" y="7075"/>
                </a:lnTo>
                <a:lnTo>
                  <a:pt x="2908" y="7172"/>
                </a:lnTo>
                <a:lnTo>
                  <a:pt x="3248" y="7221"/>
                </a:lnTo>
                <a:lnTo>
                  <a:pt x="3635" y="7269"/>
                </a:lnTo>
                <a:lnTo>
                  <a:pt x="3975" y="7221"/>
                </a:lnTo>
                <a:lnTo>
                  <a:pt x="4362" y="7172"/>
                </a:lnTo>
                <a:lnTo>
                  <a:pt x="4702" y="7075"/>
                </a:lnTo>
                <a:lnTo>
                  <a:pt x="5041" y="6979"/>
                </a:lnTo>
                <a:lnTo>
                  <a:pt x="5332" y="6833"/>
                </a:lnTo>
                <a:lnTo>
                  <a:pt x="5622" y="6639"/>
                </a:lnTo>
                <a:lnTo>
                  <a:pt x="5913" y="6445"/>
                </a:lnTo>
                <a:lnTo>
                  <a:pt x="6155" y="6203"/>
                </a:lnTo>
                <a:lnTo>
                  <a:pt x="6398" y="5912"/>
                </a:lnTo>
                <a:lnTo>
                  <a:pt x="6592" y="5670"/>
                </a:lnTo>
                <a:lnTo>
                  <a:pt x="6785" y="5379"/>
                </a:lnTo>
                <a:lnTo>
                  <a:pt x="6931" y="5040"/>
                </a:lnTo>
                <a:lnTo>
                  <a:pt x="7076" y="4701"/>
                </a:lnTo>
                <a:lnTo>
                  <a:pt x="7173" y="4362"/>
                </a:lnTo>
                <a:lnTo>
                  <a:pt x="7222" y="4022"/>
                </a:lnTo>
                <a:lnTo>
                  <a:pt x="7222" y="3635"/>
                </a:lnTo>
                <a:lnTo>
                  <a:pt x="7222" y="3247"/>
                </a:lnTo>
                <a:lnTo>
                  <a:pt x="7173" y="2908"/>
                </a:lnTo>
                <a:lnTo>
                  <a:pt x="7076" y="2569"/>
                </a:lnTo>
                <a:lnTo>
                  <a:pt x="6931" y="2229"/>
                </a:lnTo>
                <a:lnTo>
                  <a:pt x="6785" y="1890"/>
                </a:lnTo>
                <a:lnTo>
                  <a:pt x="6592" y="1599"/>
                </a:lnTo>
                <a:lnTo>
                  <a:pt x="6398" y="1357"/>
                </a:lnTo>
                <a:lnTo>
                  <a:pt x="6155" y="1066"/>
                </a:lnTo>
                <a:lnTo>
                  <a:pt x="5913" y="824"/>
                </a:lnTo>
                <a:lnTo>
                  <a:pt x="5622" y="630"/>
                </a:lnTo>
                <a:lnTo>
                  <a:pt x="5332" y="436"/>
                </a:lnTo>
                <a:lnTo>
                  <a:pt x="5041" y="291"/>
                </a:lnTo>
                <a:lnTo>
                  <a:pt x="4702" y="194"/>
                </a:lnTo>
                <a:lnTo>
                  <a:pt x="4362" y="97"/>
                </a:lnTo>
                <a:lnTo>
                  <a:pt x="3975" y="48"/>
                </a:lnTo>
                <a:lnTo>
                  <a:pt x="363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2" name="Google Shape;922;p55"/>
          <p:cNvGrpSpPr/>
          <p:nvPr/>
        </p:nvGrpSpPr>
        <p:grpSpPr>
          <a:xfrm>
            <a:off x="7072287" y="1225935"/>
            <a:ext cx="2071711" cy="2539222"/>
            <a:chOff x="1680175" y="238125"/>
            <a:chExt cx="4274212" cy="5238750"/>
          </a:xfrm>
        </p:grpSpPr>
        <p:sp>
          <p:nvSpPr>
            <p:cNvPr id="923" name="Google Shape;923;p55"/>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5"/>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5"/>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5"/>
            <p:cNvSpPr/>
            <p:nvPr/>
          </p:nvSpPr>
          <p:spPr>
            <a:xfrm>
              <a:off x="2842800" y="1404175"/>
              <a:ext cx="25" cy="25"/>
            </a:xfrm>
            <a:custGeom>
              <a:rect b="b" l="l" r="r" t="t"/>
              <a:pathLst>
                <a:path extrusionOk="0" h="1" w="1">
                  <a:moveTo>
                    <a:pt x="1" y="0"/>
                  </a:move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5"/>
            <p:cNvSpPr/>
            <p:nvPr/>
          </p:nvSpPr>
          <p:spPr>
            <a:xfrm>
              <a:off x="2842800" y="1404175"/>
              <a:ext cx="25" cy="25"/>
            </a:xfrm>
            <a:custGeom>
              <a:rect b="b" l="l" r="r" t="t"/>
              <a:pathLst>
                <a:path extrusionOk="0" fill="none" h="1" w="1">
                  <a:moveTo>
                    <a:pt x="1" y="0"/>
                  </a:moveTo>
                  <a:lnTo>
                    <a:pt x="1" y="0"/>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5"/>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V3">
  <p:cSld name="TITLE_1_1_1">
    <p:bg>
      <p:bgPr>
        <a:solidFill>
          <a:schemeClr val="lt1"/>
        </a:solidFill>
      </p:bgPr>
    </p:bg>
    <p:spTree>
      <p:nvGrpSpPr>
        <p:cNvPr id="929" name="Shape 929"/>
        <p:cNvGrpSpPr/>
        <p:nvPr/>
      </p:nvGrpSpPr>
      <p:grpSpPr>
        <a:xfrm>
          <a:off x="0" y="0"/>
          <a:ext cx="0" cy="0"/>
          <a:chOff x="0" y="0"/>
          <a:chExt cx="0" cy="0"/>
        </a:xfrm>
      </p:grpSpPr>
      <p:sp>
        <p:nvSpPr>
          <p:cNvPr id="930" name="Google Shape;930;p56"/>
          <p:cNvSpPr/>
          <p:nvPr/>
        </p:nvSpPr>
        <p:spPr>
          <a:xfrm>
            <a:off x="0" y="4804175"/>
            <a:ext cx="9144000" cy="33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1" name="Google Shape;931;p56"/>
          <p:cNvCxnSpPr/>
          <p:nvPr/>
        </p:nvCxnSpPr>
        <p:spPr>
          <a:xfrm rot="10800000">
            <a:off x="250100" y="50"/>
            <a:ext cx="0" cy="411000"/>
          </a:xfrm>
          <a:prstGeom prst="straightConnector1">
            <a:avLst/>
          </a:prstGeom>
          <a:noFill/>
          <a:ln cap="flat" cmpd="sng" w="28575">
            <a:solidFill>
              <a:schemeClr val="dk1"/>
            </a:solidFill>
            <a:prstDash val="solid"/>
            <a:round/>
            <a:headEnd len="med" w="med" type="none"/>
            <a:tailEnd len="med" w="med" type="none"/>
          </a:ln>
        </p:spPr>
      </p:cxnSp>
      <p:sp>
        <p:nvSpPr>
          <p:cNvPr id="932" name="Google Shape;932;p56"/>
          <p:cNvSpPr txBox="1"/>
          <p:nvPr>
            <p:ph idx="1" type="subTitle"/>
          </p:nvPr>
        </p:nvSpPr>
        <p:spPr>
          <a:xfrm>
            <a:off x="305025" y="113000"/>
            <a:ext cx="8592600" cy="33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Lexend Deca Medium"/>
              <a:buNone/>
              <a:defRPr sz="1400">
                <a:latin typeface="Lexend Deca Medium"/>
                <a:ea typeface="Lexend Deca Medium"/>
                <a:cs typeface="Lexend Deca Medium"/>
                <a:sym typeface="Lexend Deca Medium"/>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grpSp>
        <p:nvGrpSpPr>
          <p:cNvPr id="933" name="Google Shape;933;p56"/>
          <p:cNvGrpSpPr/>
          <p:nvPr/>
        </p:nvGrpSpPr>
        <p:grpSpPr>
          <a:xfrm>
            <a:off x="7878498" y="4855735"/>
            <a:ext cx="1083003" cy="236002"/>
            <a:chOff x="5747311" y="4327335"/>
            <a:chExt cx="1083003" cy="236002"/>
          </a:xfrm>
        </p:grpSpPr>
        <p:sp>
          <p:nvSpPr>
            <p:cNvPr id="934" name="Google Shape;934;p56"/>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5" name="Google Shape;935;p56"/>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936" name="Google Shape;936;p56"/>
            <p:cNvGrpSpPr/>
            <p:nvPr/>
          </p:nvGrpSpPr>
          <p:grpSpPr>
            <a:xfrm>
              <a:off x="6050046" y="4379332"/>
              <a:ext cx="770318" cy="126856"/>
              <a:chOff x="5767183" y="3119047"/>
              <a:chExt cx="856004" cy="140966"/>
            </a:xfrm>
          </p:grpSpPr>
          <p:sp>
            <p:nvSpPr>
              <p:cNvPr id="937" name="Google Shape;937;p56"/>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56"/>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56"/>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56"/>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56"/>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56"/>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56"/>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6"/>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TITLE_1_1_1_1">
    <p:bg>
      <p:bgPr>
        <a:solidFill>
          <a:schemeClr val="lt1"/>
        </a:solidFill>
      </p:bgPr>
    </p:bg>
    <p:spTree>
      <p:nvGrpSpPr>
        <p:cNvPr id="945" name="Shape 945"/>
        <p:cNvGrpSpPr/>
        <p:nvPr/>
      </p:nvGrpSpPr>
      <p:grpSpPr>
        <a:xfrm>
          <a:off x="0" y="0"/>
          <a:ext cx="0" cy="0"/>
          <a:chOff x="0" y="0"/>
          <a:chExt cx="0" cy="0"/>
        </a:xfrm>
      </p:grpSpPr>
      <p:sp>
        <p:nvSpPr>
          <p:cNvPr id="946" name="Google Shape;946;p57"/>
          <p:cNvSpPr/>
          <p:nvPr/>
        </p:nvSpPr>
        <p:spPr>
          <a:xfrm>
            <a:off x="0" y="4804175"/>
            <a:ext cx="9144000" cy="33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7" name="Google Shape;947;p57"/>
          <p:cNvGrpSpPr/>
          <p:nvPr/>
        </p:nvGrpSpPr>
        <p:grpSpPr>
          <a:xfrm>
            <a:off x="7878498" y="4855735"/>
            <a:ext cx="1083003" cy="236002"/>
            <a:chOff x="5747311" y="4327335"/>
            <a:chExt cx="1083003" cy="236002"/>
          </a:xfrm>
        </p:grpSpPr>
        <p:sp>
          <p:nvSpPr>
            <p:cNvPr id="948" name="Google Shape;948;p57"/>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9" name="Google Shape;949;p57"/>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950" name="Google Shape;950;p57"/>
            <p:cNvGrpSpPr/>
            <p:nvPr/>
          </p:nvGrpSpPr>
          <p:grpSpPr>
            <a:xfrm>
              <a:off x="6050046" y="4379332"/>
              <a:ext cx="770318" cy="126856"/>
              <a:chOff x="5767183" y="3119047"/>
              <a:chExt cx="856004" cy="140966"/>
            </a:xfrm>
          </p:grpSpPr>
          <p:sp>
            <p:nvSpPr>
              <p:cNvPr id="951" name="Google Shape;951;p57"/>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7"/>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7"/>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7"/>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7"/>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7"/>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7"/>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7"/>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MS Hub Title">
  <p:cSld name="CUSTOM_5">
    <p:bg>
      <p:bgPr>
        <a:solidFill>
          <a:schemeClr val="lt1"/>
        </a:solidFill>
      </p:bgPr>
    </p:bg>
    <p:spTree>
      <p:nvGrpSpPr>
        <p:cNvPr id="959" name="Shape 959"/>
        <p:cNvGrpSpPr/>
        <p:nvPr/>
      </p:nvGrpSpPr>
      <p:grpSpPr>
        <a:xfrm>
          <a:off x="0" y="0"/>
          <a:ext cx="0" cy="0"/>
          <a:chOff x="0" y="0"/>
          <a:chExt cx="0" cy="0"/>
        </a:xfrm>
      </p:grpSpPr>
      <p:sp>
        <p:nvSpPr>
          <p:cNvPr id="960" name="Google Shape;960;p58"/>
          <p:cNvSpPr/>
          <p:nvPr/>
        </p:nvSpPr>
        <p:spPr>
          <a:xfrm>
            <a:off x="0" y="4804225"/>
            <a:ext cx="9144000" cy="33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1" name="Google Shape;961;p58"/>
          <p:cNvGrpSpPr/>
          <p:nvPr/>
        </p:nvGrpSpPr>
        <p:grpSpPr>
          <a:xfrm>
            <a:off x="2722259" y="845183"/>
            <a:ext cx="3699486" cy="2158066"/>
            <a:chOff x="5580825" y="1616282"/>
            <a:chExt cx="1415963" cy="825991"/>
          </a:xfrm>
        </p:grpSpPr>
        <p:sp>
          <p:nvSpPr>
            <p:cNvPr id="962" name="Google Shape;962;p58"/>
            <p:cNvSpPr/>
            <p:nvPr/>
          </p:nvSpPr>
          <p:spPr>
            <a:xfrm>
              <a:off x="5580825" y="1616282"/>
              <a:ext cx="1415963" cy="825991"/>
            </a:xfrm>
            <a:custGeom>
              <a:rect b="b" l="l" r="r" t="t"/>
              <a:pathLst>
                <a:path extrusionOk="0" h="50007" w="85725">
                  <a:moveTo>
                    <a:pt x="0" y="1"/>
                  </a:moveTo>
                  <a:lnTo>
                    <a:pt x="0" y="50007"/>
                  </a:lnTo>
                  <a:lnTo>
                    <a:pt x="85725" y="50007"/>
                  </a:lnTo>
                  <a:lnTo>
                    <a:pt x="85725"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3" name="Google Shape;963;p58"/>
            <p:cNvPicPr preferRelativeResize="0"/>
            <p:nvPr/>
          </p:nvPicPr>
          <p:blipFill>
            <a:blip r:embed="rId2">
              <a:alphaModFix/>
            </a:blip>
            <a:stretch>
              <a:fillRect/>
            </a:stretch>
          </p:blipFill>
          <p:spPr>
            <a:xfrm>
              <a:off x="6018468" y="1690028"/>
              <a:ext cx="540687" cy="442489"/>
            </a:xfrm>
            <a:prstGeom prst="rect">
              <a:avLst/>
            </a:prstGeom>
            <a:noFill/>
            <a:ln>
              <a:noFill/>
            </a:ln>
          </p:spPr>
        </p:pic>
        <p:grpSp>
          <p:nvGrpSpPr>
            <p:cNvPr id="964" name="Google Shape;964;p58"/>
            <p:cNvGrpSpPr/>
            <p:nvPr/>
          </p:nvGrpSpPr>
          <p:grpSpPr>
            <a:xfrm>
              <a:off x="5907148" y="2264898"/>
              <a:ext cx="770334" cy="126872"/>
              <a:chOff x="5793394" y="2733041"/>
              <a:chExt cx="856022" cy="140985"/>
            </a:xfrm>
          </p:grpSpPr>
          <p:sp>
            <p:nvSpPr>
              <p:cNvPr id="965" name="Google Shape;965;p58"/>
              <p:cNvSpPr/>
              <p:nvPr/>
            </p:nvSpPr>
            <p:spPr>
              <a:xfrm>
                <a:off x="5793394" y="2739190"/>
                <a:ext cx="113526" cy="134836"/>
              </a:xfrm>
              <a:custGeom>
                <a:rect b="b" l="l" r="r" t="t"/>
                <a:pathLst>
                  <a:path extrusionOk="0" h="7346" w="6185">
                    <a:moveTo>
                      <a:pt x="3595" y="1"/>
                    </a:moveTo>
                    <a:lnTo>
                      <a:pt x="3216" y="23"/>
                    </a:lnTo>
                    <a:lnTo>
                      <a:pt x="2858" y="68"/>
                    </a:lnTo>
                    <a:lnTo>
                      <a:pt x="2501" y="157"/>
                    </a:lnTo>
                    <a:lnTo>
                      <a:pt x="2166" y="291"/>
                    </a:lnTo>
                    <a:lnTo>
                      <a:pt x="1854" y="425"/>
                    </a:lnTo>
                    <a:lnTo>
                      <a:pt x="1564" y="604"/>
                    </a:lnTo>
                    <a:lnTo>
                      <a:pt x="1296" y="827"/>
                    </a:lnTo>
                    <a:lnTo>
                      <a:pt x="1028" y="1050"/>
                    </a:lnTo>
                    <a:lnTo>
                      <a:pt x="805" y="1318"/>
                    </a:lnTo>
                    <a:lnTo>
                      <a:pt x="604" y="1586"/>
                    </a:lnTo>
                    <a:lnTo>
                      <a:pt x="425" y="1898"/>
                    </a:lnTo>
                    <a:lnTo>
                      <a:pt x="269" y="2211"/>
                    </a:lnTo>
                    <a:lnTo>
                      <a:pt x="157" y="2568"/>
                    </a:lnTo>
                    <a:lnTo>
                      <a:pt x="68" y="2903"/>
                    </a:lnTo>
                    <a:lnTo>
                      <a:pt x="1" y="3282"/>
                    </a:lnTo>
                    <a:lnTo>
                      <a:pt x="1" y="3662"/>
                    </a:lnTo>
                    <a:lnTo>
                      <a:pt x="1" y="4064"/>
                    </a:lnTo>
                    <a:lnTo>
                      <a:pt x="68" y="4443"/>
                    </a:lnTo>
                    <a:lnTo>
                      <a:pt x="135" y="4800"/>
                    </a:lnTo>
                    <a:lnTo>
                      <a:pt x="247" y="5135"/>
                    </a:lnTo>
                    <a:lnTo>
                      <a:pt x="403" y="5470"/>
                    </a:lnTo>
                    <a:lnTo>
                      <a:pt x="559" y="5783"/>
                    </a:lnTo>
                    <a:lnTo>
                      <a:pt x="760" y="6051"/>
                    </a:lnTo>
                    <a:lnTo>
                      <a:pt x="983" y="6319"/>
                    </a:lnTo>
                    <a:lnTo>
                      <a:pt x="1229" y="6542"/>
                    </a:lnTo>
                    <a:lnTo>
                      <a:pt x="1497" y="6765"/>
                    </a:lnTo>
                    <a:lnTo>
                      <a:pt x="1787" y="6921"/>
                    </a:lnTo>
                    <a:lnTo>
                      <a:pt x="2099" y="7078"/>
                    </a:lnTo>
                    <a:lnTo>
                      <a:pt x="2434" y="7189"/>
                    </a:lnTo>
                    <a:lnTo>
                      <a:pt x="2769" y="7278"/>
                    </a:lnTo>
                    <a:lnTo>
                      <a:pt x="3126" y="7323"/>
                    </a:lnTo>
                    <a:lnTo>
                      <a:pt x="3506" y="7345"/>
                    </a:lnTo>
                    <a:lnTo>
                      <a:pt x="3774" y="7345"/>
                    </a:lnTo>
                    <a:lnTo>
                      <a:pt x="4019" y="7301"/>
                    </a:lnTo>
                    <a:lnTo>
                      <a:pt x="4265" y="7278"/>
                    </a:lnTo>
                    <a:lnTo>
                      <a:pt x="4510" y="7211"/>
                    </a:lnTo>
                    <a:lnTo>
                      <a:pt x="4756" y="7145"/>
                    </a:lnTo>
                    <a:lnTo>
                      <a:pt x="5002" y="7055"/>
                    </a:lnTo>
                    <a:lnTo>
                      <a:pt x="5225" y="6966"/>
                    </a:lnTo>
                    <a:lnTo>
                      <a:pt x="5426" y="6854"/>
                    </a:lnTo>
                    <a:lnTo>
                      <a:pt x="5627" y="6743"/>
                    </a:lnTo>
                    <a:lnTo>
                      <a:pt x="5805" y="6631"/>
                    </a:lnTo>
                    <a:lnTo>
                      <a:pt x="5962" y="6497"/>
                    </a:lnTo>
                    <a:lnTo>
                      <a:pt x="6095" y="6363"/>
                    </a:lnTo>
                    <a:lnTo>
                      <a:pt x="5426" y="5314"/>
                    </a:lnTo>
                    <a:lnTo>
                      <a:pt x="5202" y="5515"/>
                    </a:lnTo>
                    <a:lnTo>
                      <a:pt x="4935" y="5693"/>
                    </a:lnTo>
                    <a:lnTo>
                      <a:pt x="4644" y="5850"/>
                    </a:lnTo>
                    <a:lnTo>
                      <a:pt x="4354" y="5961"/>
                    </a:lnTo>
                    <a:lnTo>
                      <a:pt x="4019" y="6028"/>
                    </a:lnTo>
                    <a:lnTo>
                      <a:pt x="3707" y="6051"/>
                    </a:lnTo>
                    <a:lnTo>
                      <a:pt x="3439" y="6051"/>
                    </a:lnTo>
                    <a:lnTo>
                      <a:pt x="3193" y="6006"/>
                    </a:lnTo>
                    <a:lnTo>
                      <a:pt x="2970" y="5961"/>
                    </a:lnTo>
                    <a:lnTo>
                      <a:pt x="2747" y="5894"/>
                    </a:lnTo>
                    <a:lnTo>
                      <a:pt x="2524" y="5805"/>
                    </a:lnTo>
                    <a:lnTo>
                      <a:pt x="2345" y="5693"/>
                    </a:lnTo>
                    <a:lnTo>
                      <a:pt x="2166" y="5559"/>
                    </a:lnTo>
                    <a:lnTo>
                      <a:pt x="1988" y="5403"/>
                    </a:lnTo>
                    <a:lnTo>
                      <a:pt x="1854" y="5247"/>
                    </a:lnTo>
                    <a:lnTo>
                      <a:pt x="1720" y="5046"/>
                    </a:lnTo>
                    <a:lnTo>
                      <a:pt x="1608" y="4867"/>
                    </a:lnTo>
                    <a:lnTo>
                      <a:pt x="1519" y="4644"/>
                    </a:lnTo>
                    <a:lnTo>
                      <a:pt x="1452" y="4421"/>
                    </a:lnTo>
                    <a:lnTo>
                      <a:pt x="1385" y="4175"/>
                    </a:lnTo>
                    <a:lnTo>
                      <a:pt x="1363" y="3930"/>
                    </a:lnTo>
                    <a:lnTo>
                      <a:pt x="1340" y="3662"/>
                    </a:lnTo>
                    <a:lnTo>
                      <a:pt x="1363" y="3416"/>
                    </a:lnTo>
                    <a:lnTo>
                      <a:pt x="1385" y="3171"/>
                    </a:lnTo>
                    <a:lnTo>
                      <a:pt x="1452" y="2925"/>
                    </a:lnTo>
                    <a:lnTo>
                      <a:pt x="1519" y="2702"/>
                    </a:lnTo>
                    <a:lnTo>
                      <a:pt x="1608" y="2501"/>
                    </a:lnTo>
                    <a:lnTo>
                      <a:pt x="1720" y="2300"/>
                    </a:lnTo>
                    <a:lnTo>
                      <a:pt x="1854" y="2122"/>
                    </a:lnTo>
                    <a:lnTo>
                      <a:pt x="1988" y="1943"/>
                    </a:lnTo>
                    <a:lnTo>
                      <a:pt x="2166" y="1809"/>
                    </a:lnTo>
                    <a:lnTo>
                      <a:pt x="2323" y="1675"/>
                    </a:lnTo>
                    <a:lnTo>
                      <a:pt x="2524" y="1563"/>
                    </a:lnTo>
                    <a:lnTo>
                      <a:pt x="2702" y="1474"/>
                    </a:lnTo>
                    <a:lnTo>
                      <a:pt x="2925" y="1385"/>
                    </a:lnTo>
                    <a:lnTo>
                      <a:pt x="3149" y="1340"/>
                    </a:lnTo>
                    <a:lnTo>
                      <a:pt x="3372" y="1296"/>
                    </a:lnTo>
                    <a:lnTo>
                      <a:pt x="3595" y="1296"/>
                    </a:lnTo>
                    <a:lnTo>
                      <a:pt x="3908" y="1318"/>
                    </a:lnTo>
                    <a:lnTo>
                      <a:pt x="4220" y="1385"/>
                    </a:lnTo>
                    <a:lnTo>
                      <a:pt x="4510" y="1496"/>
                    </a:lnTo>
                    <a:lnTo>
                      <a:pt x="4801" y="1675"/>
                    </a:lnTo>
                    <a:lnTo>
                      <a:pt x="5069" y="1876"/>
                    </a:lnTo>
                    <a:lnTo>
                      <a:pt x="5336" y="2144"/>
                    </a:lnTo>
                    <a:lnTo>
                      <a:pt x="6185" y="1206"/>
                    </a:lnTo>
                    <a:lnTo>
                      <a:pt x="6051" y="1028"/>
                    </a:lnTo>
                    <a:lnTo>
                      <a:pt x="5872" y="871"/>
                    </a:lnTo>
                    <a:lnTo>
                      <a:pt x="5694" y="715"/>
                    </a:lnTo>
                    <a:lnTo>
                      <a:pt x="5493" y="581"/>
                    </a:lnTo>
                    <a:lnTo>
                      <a:pt x="5292" y="447"/>
                    </a:lnTo>
                    <a:lnTo>
                      <a:pt x="5069" y="336"/>
                    </a:lnTo>
                    <a:lnTo>
                      <a:pt x="4845" y="246"/>
                    </a:lnTo>
                    <a:lnTo>
                      <a:pt x="4600" y="157"/>
                    </a:lnTo>
                    <a:lnTo>
                      <a:pt x="4354" y="90"/>
                    </a:lnTo>
                    <a:lnTo>
                      <a:pt x="4109" y="45"/>
                    </a:lnTo>
                    <a:lnTo>
                      <a:pt x="3863" y="23"/>
                    </a:lnTo>
                    <a:lnTo>
                      <a:pt x="35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8"/>
              <p:cNvSpPr/>
              <p:nvPr/>
            </p:nvSpPr>
            <p:spPr>
              <a:xfrm>
                <a:off x="5930268" y="2740842"/>
                <a:ext cx="127861" cy="131128"/>
              </a:xfrm>
              <a:custGeom>
                <a:rect b="b" l="l" r="r" t="t"/>
                <a:pathLst>
                  <a:path extrusionOk="0" h="7144" w="6966">
                    <a:moveTo>
                      <a:pt x="0" y="0"/>
                    </a:moveTo>
                    <a:lnTo>
                      <a:pt x="0" y="7144"/>
                    </a:lnTo>
                    <a:lnTo>
                      <a:pt x="1317" y="7144"/>
                    </a:lnTo>
                    <a:lnTo>
                      <a:pt x="1317" y="4465"/>
                    </a:lnTo>
                    <a:lnTo>
                      <a:pt x="1317" y="3550"/>
                    </a:lnTo>
                    <a:lnTo>
                      <a:pt x="1273" y="2746"/>
                    </a:lnTo>
                    <a:lnTo>
                      <a:pt x="1228" y="2232"/>
                    </a:lnTo>
                    <a:lnTo>
                      <a:pt x="3126" y="5202"/>
                    </a:lnTo>
                    <a:lnTo>
                      <a:pt x="3795" y="5202"/>
                    </a:lnTo>
                    <a:lnTo>
                      <a:pt x="5738" y="2210"/>
                    </a:lnTo>
                    <a:lnTo>
                      <a:pt x="5693" y="2813"/>
                    </a:lnTo>
                    <a:lnTo>
                      <a:pt x="5648" y="3594"/>
                    </a:lnTo>
                    <a:lnTo>
                      <a:pt x="5648" y="4465"/>
                    </a:lnTo>
                    <a:lnTo>
                      <a:pt x="5648" y="7144"/>
                    </a:lnTo>
                    <a:lnTo>
                      <a:pt x="6965" y="7144"/>
                    </a:lnTo>
                    <a:lnTo>
                      <a:pt x="6965" y="0"/>
                    </a:lnTo>
                    <a:lnTo>
                      <a:pt x="5760" y="0"/>
                    </a:lnTo>
                    <a:lnTo>
                      <a:pt x="3505" y="3639"/>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8"/>
              <p:cNvSpPr/>
              <p:nvPr/>
            </p:nvSpPr>
            <p:spPr>
              <a:xfrm>
                <a:off x="6082687" y="2738786"/>
                <a:ext cx="101228" cy="135240"/>
              </a:xfrm>
              <a:custGeom>
                <a:rect b="b" l="l" r="r" t="t"/>
                <a:pathLst>
                  <a:path extrusionOk="0" h="7368" w="5515">
                    <a:moveTo>
                      <a:pt x="2657" y="0"/>
                    </a:moveTo>
                    <a:lnTo>
                      <a:pt x="2412" y="45"/>
                    </a:lnTo>
                    <a:lnTo>
                      <a:pt x="2166" y="90"/>
                    </a:lnTo>
                    <a:lnTo>
                      <a:pt x="1921" y="157"/>
                    </a:lnTo>
                    <a:lnTo>
                      <a:pt x="1697" y="224"/>
                    </a:lnTo>
                    <a:lnTo>
                      <a:pt x="1497" y="335"/>
                    </a:lnTo>
                    <a:lnTo>
                      <a:pt x="1296" y="447"/>
                    </a:lnTo>
                    <a:lnTo>
                      <a:pt x="1117" y="581"/>
                    </a:lnTo>
                    <a:lnTo>
                      <a:pt x="961" y="715"/>
                    </a:lnTo>
                    <a:lnTo>
                      <a:pt x="805" y="871"/>
                    </a:lnTo>
                    <a:lnTo>
                      <a:pt x="693" y="1050"/>
                    </a:lnTo>
                    <a:lnTo>
                      <a:pt x="581" y="1228"/>
                    </a:lnTo>
                    <a:lnTo>
                      <a:pt x="492" y="1429"/>
                    </a:lnTo>
                    <a:lnTo>
                      <a:pt x="425" y="1630"/>
                    </a:lnTo>
                    <a:lnTo>
                      <a:pt x="380" y="1831"/>
                    </a:lnTo>
                    <a:lnTo>
                      <a:pt x="380" y="2054"/>
                    </a:lnTo>
                    <a:lnTo>
                      <a:pt x="380" y="2278"/>
                    </a:lnTo>
                    <a:lnTo>
                      <a:pt x="403" y="2478"/>
                    </a:lnTo>
                    <a:lnTo>
                      <a:pt x="447" y="2679"/>
                    </a:lnTo>
                    <a:lnTo>
                      <a:pt x="514" y="2858"/>
                    </a:lnTo>
                    <a:lnTo>
                      <a:pt x="581" y="3037"/>
                    </a:lnTo>
                    <a:lnTo>
                      <a:pt x="671" y="3193"/>
                    </a:lnTo>
                    <a:lnTo>
                      <a:pt x="805" y="3349"/>
                    </a:lnTo>
                    <a:lnTo>
                      <a:pt x="916" y="3483"/>
                    </a:lnTo>
                    <a:lnTo>
                      <a:pt x="1072" y="3617"/>
                    </a:lnTo>
                    <a:lnTo>
                      <a:pt x="1251" y="3751"/>
                    </a:lnTo>
                    <a:lnTo>
                      <a:pt x="1430" y="3863"/>
                    </a:lnTo>
                    <a:lnTo>
                      <a:pt x="1631" y="3952"/>
                    </a:lnTo>
                    <a:lnTo>
                      <a:pt x="1854" y="4041"/>
                    </a:lnTo>
                    <a:lnTo>
                      <a:pt x="2077" y="4130"/>
                    </a:lnTo>
                    <a:lnTo>
                      <a:pt x="2345" y="4197"/>
                    </a:lnTo>
                    <a:lnTo>
                      <a:pt x="2613" y="4264"/>
                    </a:lnTo>
                    <a:lnTo>
                      <a:pt x="3149" y="4398"/>
                    </a:lnTo>
                    <a:lnTo>
                      <a:pt x="3394" y="4465"/>
                    </a:lnTo>
                    <a:lnTo>
                      <a:pt x="3595" y="4577"/>
                    </a:lnTo>
                    <a:lnTo>
                      <a:pt x="3774" y="4666"/>
                    </a:lnTo>
                    <a:lnTo>
                      <a:pt x="3908" y="4778"/>
                    </a:lnTo>
                    <a:lnTo>
                      <a:pt x="4042" y="4912"/>
                    </a:lnTo>
                    <a:lnTo>
                      <a:pt x="4108" y="5046"/>
                    </a:lnTo>
                    <a:lnTo>
                      <a:pt x="4175" y="5202"/>
                    </a:lnTo>
                    <a:lnTo>
                      <a:pt x="4175" y="5381"/>
                    </a:lnTo>
                    <a:lnTo>
                      <a:pt x="4175" y="5492"/>
                    </a:lnTo>
                    <a:lnTo>
                      <a:pt x="4131" y="5604"/>
                    </a:lnTo>
                    <a:lnTo>
                      <a:pt x="4086" y="5715"/>
                    </a:lnTo>
                    <a:lnTo>
                      <a:pt x="4019" y="5805"/>
                    </a:lnTo>
                    <a:lnTo>
                      <a:pt x="3930" y="5894"/>
                    </a:lnTo>
                    <a:lnTo>
                      <a:pt x="3818" y="5983"/>
                    </a:lnTo>
                    <a:lnTo>
                      <a:pt x="3707" y="6050"/>
                    </a:lnTo>
                    <a:lnTo>
                      <a:pt x="3573" y="6095"/>
                    </a:lnTo>
                    <a:lnTo>
                      <a:pt x="3416" y="6162"/>
                    </a:lnTo>
                    <a:lnTo>
                      <a:pt x="3260" y="6184"/>
                    </a:lnTo>
                    <a:lnTo>
                      <a:pt x="3104" y="6207"/>
                    </a:lnTo>
                    <a:lnTo>
                      <a:pt x="2948" y="6207"/>
                    </a:lnTo>
                    <a:lnTo>
                      <a:pt x="2635" y="6184"/>
                    </a:lnTo>
                    <a:lnTo>
                      <a:pt x="2367" y="6140"/>
                    </a:lnTo>
                    <a:lnTo>
                      <a:pt x="2099" y="6073"/>
                    </a:lnTo>
                    <a:lnTo>
                      <a:pt x="1854" y="5939"/>
                    </a:lnTo>
                    <a:lnTo>
                      <a:pt x="1608" y="5782"/>
                    </a:lnTo>
                    <a:lnTo>
                      <a:pt x="1363" y="5581"/>
                    </a:lnTo>
                    <a:lnTo>
                      <a:pt x="1117" y="5314"/>
                    </a:lnTo>
                    <a:lnTo>
                      <a:pt x="871" y="4979"/>
                    </a:lnTo>
                    <a:lnTo>
                      <a:pt x="1" y="5961"/>
                    </a:lnTo>
                    <a:lnTo>
                      <a:pt x="179" y="6184"/>
                    </a:lnTo>
                    <a:lnTo>
                      <a:pt x="358" y="6385"/>
                    </a:lnTo>
                    <a:lnTo>
                      <a:pt x="559" y="6564"/>
                    </a:lnTo>
                    <a:lnTo>
                      <a:pt x="760" y="6742"/>
                    </a:lnTo>
                    <a:lnTo>
                      <a:pt x="961" y="6876"/>
                    </a:lnTo>
                    <a:lnTo>
                      <a:pt x="1206" y="7010"/>
                    </a:lnTo>
                    <a:lnTo>
                      <a:pt x="1430" y="7122"/>
                    </a:lnTo>
                    <a:lnTo>
                      <a:pt x="1697" y="7211"/>
                    </a:lnTo>
                    <a:lnTo>
                      <a:pt x="1965" y="7278"/>
                    </a:lnTo>
                    <a:lnTo>
                      <a:pt x="2233" y="7323"/>
                    </a:lnTo>
                    <a:lnTo>
                      <a:pt x="2523" y="7345"/>
                    </a:lnTo>
                    <a:lnTo>
                      <a:pt x="2836" y="7367"/>
                    </a:lnTo>
                    <a:lnTo>
                      <a:pt x="3216" y="7345"/>
                    </a:lnTo>
                    <a:lnTo>
                      <a:pt x="3595" y="7300"/>
                    </a:lnTo>
                    <a:lnTo>
                      <a:pt x="3930" y="7211"/>
                    </a:lnTo>
                    <a:lnTo>
                      <a:pt x="4242" y="7100"/>
                    </a:lnTo>
                    <a:lnTo>
                      <a:pt x="4533" y="6943"/>
                    </a:lnTo>
                    <a:lnTo>
                      <a:pt x="4778" y="6765"/>
                    </a:lnTo>
                    <a:lnTo>
                      <a:pt x="5001" y="6564"/>
                    </a:lnTo>
                    <a:lnTo>
                      <a:pt x="5180" y="6318"/>
                    </a:lnTo>
                    <a:lnTo>
                      <a:pt x="5314" y="6050"/>
                    </a:lnTo>
                    <a:lnTo>
                      <a:pt x="5426" y="5760"/>
                    </a:lnTo>
                    <a:lnTo>
                      <a:pt x="5493" y="5448"/>
                    </a:lnTo>
                    <a:lnTo>
                      <a:pt x="5515" y="5113"/>
                    </a:lnTo>
                    <a:lnTo>
                      <a:pt x="5493" y="4912"/>
                    </a:lnTo>
                    <a:lnTo>
                      <a:pt x="5470" y="4711"/>
                    </a:lnTo>
                    <a:lnTo>
                      <a:pt x="5426" y="4532"/>
                    </a:lnTo>
                    <a:lnTo>
                      <a:pt x="5336" y="4376"/>
                    </a:lnTo>
                    <a:lnTo>
                      <a:pt x="5247" y="4197"/>
                    </a:lnTo>
                    <a:lnTo>
                      <a:pt x="5135" y="4063"/>
                    </a:lnTo>
                    <a:lnTo>
                      <a:pt x="5024" y="3907"/>
                    </a:lnTo>
                    <a:lnTo>
                      <a:pt x="4868" y="3773"/>
                    </a:lnTo>
                    <a:lnTo>
                      <a:pt x="4689" y="3662"/>
                    </a:lnTo>
                    <a:lnTo>
                      <a:pt x="4510" y="3528"/>
                    </a:lnTo>
                    <a:lnTo>
                      <a:pt x="4309" y="3416"/>
                    </a:lnTo>
                    <a:lnTo>
                      <a:pt x="4108" y="3327"/>
                    </a:lnTo>
                    <a:lnTo>
                      <a:pt x="3863" y="3237"/>
                    </a:lnTo>
                    <a:lnTo>
                      <a:pt x="3617" y="3148"/>
                    </a:lnTo>
                    <a:lnTo>
                      <a:pt x="3082" y="3037"/>
                    </a:lnTo>
                    <a:lnTo>
                      <a:pt x="2769" y="2947"/>
                    </a:lnTo>
                    <a:lnTo>
                      <a:pt x="2479" y="2858"/>
                    </a:lnTo>
                    <a:lnTo>
                      <a:pt x="2256" y="2769"/>
                    </a:lnTo>
                    <a:lnTo>
                      <a:pt x="2055" y="2657"/>
                    </a:lnTo>
                    <a:lnTo>
                      <a:pt x="1898" y="2523"/>
                    </a:lnTo>
                    <a:lnTo>
                      <a:pt x="1787" y="2367"/>
                    </a:lnTo>
                    <a:lnTo>
                      <a:pt x="1720" y="2188"/>
                    </a:lnTo>
                    <a:lnTo>
                      <a:pt x="1697" y="2010"/>
                    </a:lnTo>
                    <a:lnTo>
                      <a:pt x="1720" y="1876"/>
                    </a:lnTo>
                    <a:lnTo>
                      <a:pt x="1742" y="1764"/>
                    </a:lnTo>
                    <a:lnTo>
                      <a:pt x="1787" y="1652"/>
                    </a:lnTo>
                    <a:lnTo>
                      <a:pt x="1854" y="1563"/>
                    </a:lnTo>
                    <a:lnTo>
                      <a:pt x="1943" y="1474"/>
                    </a:lnTo>
                    <a:lnTo>
                      <a:pt x="2032" y="1385"/>
                    </a:lnTo>
                    <a:lnTo>
                      <a:pt x="2144" y="1318"/>
                    </a:lnTo>
                    <a:lnTo>
                      <a:pt x="2278" y="1251"/>
                    </a:lnTo>
                    <a:lnTo>
                      <a:pt x="2412" y="1206"/>
                    </a:lnTo>
                    <a:lnTo>
                      <a:pt x="2568" y="1184"/>
                    </a:lnTo>
                    <a:lnTo>
                      <a:pt x="2747" y="1161"/>
                    </a:lnTo>
                    <a:lnTo>
                      <a:pt x="3082" y="1161"/>
                    </a:lnTo>
                    <a:lnTo>
                      <a:pt x="3238" y="1184"/>
                    </a:lnTo>
                    <a:lnTo>
                      <a:pt x="3394" y="1228"/>
                    </a:lnTo>
                    <a:lnTo>
                      <a:pt x="3550" y="1273"/>
                    </a:lnTo>
                    <a:lnTo>
                      <a:pt x="3684" y="1318"/>
                    </a:lnTo>
                    <a:lnTo>
                      <a:pt x="3818" y="1407"/>
                    </a:lnTo>
                    <a:lnTo>
                      <a:pt x="4086" y="1585"/>
                    </a:lnTo>
                    <a:lnTo>
                      <a:pt x="4220" y="1697"/>
                    </a:lnTo>
                    <a:lnTo>
                      <a:pt x="4332" y="1809"/>
                    </a:lnTo>
                    <a:lnTo>
                      <a:pt x="4555" y="2099"/>
                    </a:lnTo>
                    <a:lnTo>
                      <a:pt x="5426" y="1251"/>
                    </a:lnTo>
                    <a:lnTo>
                      <a:pt x="5292" y="1050"/>
                    </a:lnTo>
                    <a:lnTo>
                      <a:pt x="5158" y="871"/>
                    </a:lnTo>
                    <a:lnTo>
                      <a:pt x="5001" y="715"/>
                    </a:lnTo>
                    <a:lnTo>
                      <a:pt x="4823" y="559"/>
                    </a:lnTo>
                    <a:lnTo>
                      <a:pt x="4644" y="425"/>
                    </a:lnTo>
                    <a:lnTo>
                      <a:pt x="4443" y="313"/>
                    </a:lnTo>
                    <a:lnTo>
                      <a:pt x="4220" y="224"/>
                    </a:lnTo>
                    <a:lnTo>
                      <a:pt x="3997" y="134"/>
                    </a:lnTo>
                    <a:lnTo>
                      <a:pt x="3751" y="67"/>
                    </a:lnTo>
                    <a:lnTo>
                      <a:pt x="3483" y="23"/>
                    </a:lnTo>
                    <a:lnTo>
                      <a:pt x="32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8"/>
              <p:cNvSpPr/>
              <p:nvPr/>
            </p:nvSpPr>
            <p:spPr>
              <a:xfrm>
                <a:off x="6265852" y="2740842"/>
                <a:ext cx="108203" cy="131128"/>
              </a:xfrm>
              <a:custGeom>
                <a:rect b="b" l="l" r="r" t="t"/>
                <a:pathLst>
                  <a:path extrusionOk="0" h="7144" w="5895">
                    <a:moveTo>
                      <a:pt x="1" y="0"/>
                    </a:moveTo>
                    <a:lnTo>
                      <a:pt x="1" y="7144"/>
                    </a:lnTo>
                    <a:lnTo>
                      <a:pt x="1318" y="7144"/>
                    </a:lnTo>
                    <a:lnTo>
                      <a:pt x="1318" y="4219"/>
                    </a:lnTo>
                    <a:lnTo>
                      <a:pt x="4577" y="4219"/>
                    </a:lnTo>
                    <a:lnTo>
                      <a:pt x="4577" y="7144"/>
                    </a:lnTo>
                    <a:lnTo>
                      <a:pt x="5894" y="7144"/>
                    </a:lnTo>
                    <a:lnTo>
                      <a:pt x="5894" y="0"/>
                    </a:lnTo>
                    <a:lnTo>
                      <a:pt x="4577" y="0"/>
                    </a:lnTo>
                    <a:lnTo>
                      <a:pt x="4577" y="2969"/>
                    </a:lnTo>
                    <a:lnTo>
                      <a:pt x="1318" y="2969"/>
                    </a:lnTo>
                    <a:lnTo>
                      <a:pt x="13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8"/>
              <p:cNvSpPr/>
              <p:nvPr/>
            </p:nvSpPr>
            <p:spPr>
              <a:xfrm>
                <a:off x="6405166" y="2773202"/>
                <a:ext cx="88948" cy="100824"/>
              </a:xfrm>
              <a:custGeom>
                <a:rect b="b" l="l" r="r" t="t"/>
                <a:pathLst>
                  <a:path extrusionOk="0" h="5493" w="4846">
                    <a:moveTo>
                      <a:pt x="1" y="1"/>
                    </a:moveTo>
                    <a:lnTo>
                      <a:pt x="1" y="3327"/>
                    </a:lnTo>
                    <a:lnTo>
                      <a:pt x="1" y="3662"/>
                    </a:lnTo>
                    <a:lnTo>
                      <a:pt x="46" y="3952"/>
                    </a:lnTo>
                    <a:lnTo>
                      <a:pt x="113" y="4220"/>
                    </a:lnTo>
                    <a:lnTo>
                      <a:pt x="224" y="4488"/>
                    </a:lnTo>
                    <a:lnTo>
                      <a:pt x="336" y="4711"/>
                    </a:lnTo>
                    <a:lnTo>
                      <a:pt x="492" y="4912"/>
                    </a:lnTo>
                    <a:lnTo>
                      <a:pt x="671" y="5091"/>
                    </a:lnTo>
                    <a:lnTo>
                      <a:pt x="872" y="5225"/>
                    </a:lnTo>
                    <a:lnTo>
                      <a:pt x="1095" y="5336"/>
                    </a:lnTo>
                    <a:lnTo>
                      <a:pt x="1340" y="5425"/>
                    </a:lnTo>
                    <a:lnTo>
                      <a:pt x="1608" y="5470"/>
                    </a:lnTo>
                    <a:lnTo>
                      <a:pt x="1876" y="5492"/>
                    </a:lnTo>
                    <a:lnTo>
                      <a:pt x="2099" y="5470"/>
                    </a:lnTo>
                    <a:lnTo>
                      <a:pt x="2323" y="5448"/>
                    </a:lnTo>
                    <a:lnTo>
                      <a:pt x="2524" y="5381"/>
                    </a:lnTo>
                    <a:lnTo>
                      <a:pt x="2725" y="5314"/>
                    </a:lnTo>
                    <a:lnTo>
                      <a:pt x="2925" y="5225"/>
                    </a:lnTo>
                    <a:lnTo>
                      <a:pt x="3104" y="5091"/>
                    </a:lnTo>
                    <a:lnTo>
                      <a:pt x="3260" y="4979"/>
                    </a:lnTo>
                    <a:lnTo>
                      <a:pt x="3417" y="4823"/>
                    </a:lnTo>
                    <a:lnTo>
                      <a:pt x="3618" y="4599"/>
                    </a:lnTo>
                    <a:lnTo>
                      <a:pt x="3618" y="5381"/>
                    </a:lnTo>
                    <a:lnTo>
                      <a:pt x="4845" y="5381"/>
                    </a:lnTo>
                    <a:lnTo>
                      <a:pt x="4845" y="1"/>
                    </a:lnTo>
                    <a:lnTo>
                      <a:pt x="3595" y="1"/>
                    </a:lnTo>
                    <a:lnTo>
                      <a:pt x="3595" y="3238"/>
                    </a:lnTo>
                    <a:lnTo>
                      <a:pt x="3573" y="3483"/>
                    </a:lnTo>
                    <a:lnTo>
                      <a:pt x="3506" y="3706"/>
                    </a:lnTo>
                    <a:lnTo>
                      <a:pt x="3394" y="3907"/>
                    </a:lnTo>
                    <a:lnTo>
                      <a:pt x="3238" y="4086"/>
                    </a:lnTo>
                    <a:lnTo>
                      <a:pt x="3082" y="4220"/>
                    </a:lnTo>
                    <a:lnTo>
                      <a:pt x="2858" y="4332"/>
                    </a:lnTo>
                    <a:lnTo>
                      <a:pt x="2635" y="4399"/>
                    </a:lnTo>
                    <a:lnTo>
                      <a:pt x="2390" y="4421"/>
                    </a:lnTo>
                    <a:lnTo>
                      <a:pt x="2211" y="4399"/>
                    </a:lnTo>
                    <a:lnTo>
                      <a:pt x="2055" y="4376"/>
                    </a:lnTo>
                    <a:lnTo>
                      <a:pt x="1899" y="4332"/>
                    </a:lnTo>
                    <a:lnTo>
                      <a:pt x="1765" y="4265"/>
                    </a:lnTo>
                    <a:lnTo>
                      <a:pt x="1653" y="4175"/>
                    </a:lnTo>
                    <a:lnTo>
                      <a:pt x="1541" y="4064"/>
                    </a:lnTo>
                    <a:lnTo>
                      <a:pt x="1452" y="3930"/>
                    </a:lnTo>
                    <a:lnTo>
                      <a:pt x="1385" y="3796"/>
                    </a:lnTo>
                    <a:lnTo>
                      <a:pt x="1318" y="3640"/>
                    </a:lnTo>
                    <a:lnTo>
                      <a:pt x="1273" y="3461"/>
                    </a:lnTo>
                    <a:lnTo>
                      <a:pt x="1251" y="3260"/>
                    </a:lnTo>
                    <a:lnTo>
                      <a:pt x="1251" y="3059"/>
                    </a:lnTo>
                    <a:lnTo>
                      <a:pt x="12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58"/>
              <p:cNvSpPr/>
              <p:nvPr/>
            </p:nvSpPr>
            <p:spPr>
              <a:xfrm>
                <a:off x="6521133" y="2733463"/>
                <a:ext cx="99190" cy="140563"/>
              </a:xfrm>
              <a:custGeom>
                <a:rect b="b" l="l" r="r" t="t"/>
                <a:pathLst>
                  <a:path extrusionOk="0" h="7658" w="5404">
                    <a:moveTo>
                      <a:pt x="2702" y="3170"/>
                    </a:moveTo>
                    <a:lnTo>
                      <a:pt x="2925" y="3193"/>
                    </a:lnTo>
                    <a:lnTo>
                      <a:pt x="3126" y="3237"/>
                    </a:lnTo>
                    <a:lnTo>
                      <a:pt x="3305" y="3304"/>
                    </a:lnTo>
                    <a:lnTo>
                      <a:pt x="3483" y="3394"/>
                    </a:lnTo>
                    <a:lnTo>
                      <a:pt x="3640" y="3505"/>
                    </a:lnTo>
                    <a:lnTo>
                      <a:pt x="3774" y="3639"/>
                    </a:lnTo>
                    <a:lnTo>
                      <a:pt x="3907" y="3795"/>
                    </a:lnTo>
                    <a:lnTo>
                      <a:pt x="3997" y="3974"/>
                    </a:lnTo>
                    <a:lnTo>
                      <a:pt x="4086" y="4175"/>
                    </a:lnTo>
                    <a:lnTo>
                      <a:pt x="4153" y="4376"/>
                    </a:lnTo>
                    <a:lnTo>
                      <a:pt x="4175" y="4599"/>
                    </a:lnTo>
                    <a:lnTo>
                      <a:pt x="4198" y="4845"/>
                    </a:lnTo>
                    <a:lnTo>
                      <a:pt x="4175" y="5090"/>
                    </a:lnTo>
                    <a:lnTo>
                      <a:pt x="4153" y="5313"/>
                    </a:lnTo>
                    <a:lnTo>
                      <a:pt x="4086" y="5537"/>
                    </a:lnTo>
                    <a:lnTo>
                      <a:pt x="3997" y="5738"/>
                    </a:lnTo>
                    <a:lnTo>
                      <a:pt x="3907" y="5916"/>
                    </a:lnTo>
                    <a:lnTo>
                      <a:pt x="3774" y="6072"/>
                    </a:lnTo>
                    <a:lnTo>
                      <a:pt x="3640" y="6206"/>
                    </a:lnTo>
                    <a:lnTo>
                      <a:pt x="3461" y="6340"/>
                    </a:lnTo>
                    <a:lnTo>
                      <a:pt x="3305" y="6430"/>
                    </a:lnTo>
                    <a:lnTo>
                      <a:pt x="3104" y="6497"/>
                    </a:lnTo>
                    <a:lnTo>
                      <a:pt x="2925" y="6541"/>
                    </a:lnTo>
                    <a:lnTo>
                      <a:pt x="2501" y="6541"/>
                    </a:lnTo>
                    <a:lnTo>
                      <a:pt x="2300" y="6497"/>
                    </a:lnTo>
                    <a:lnTo>
                      <a:pt x="2099" y="6430"/>
                    </a:lnTo>
                    <a:lnTo>
                      <a:pt x="1921" y="6340"/>
                    </a:lnTo>
                    <a:lnTo>
                      <a:pt x="1764" y="6206"/>
                    </a:lnTo>
                    <a:lnTo>
                      <a:pt x="1630" y="6072"/>
                    </a:lnTo>
                    <a:lnTo>
                      <a:pt x="1496" y="5916"/>
                    </a:lnTo>
                    <a:lnTo>
                      <a:pt x="1407" y="5738"/>
                    </a:lnTo>
                    <a:lnTo>
                      <a:pt x="1318" y="5537"/>
                    </a:lnTo>
                    <a:lnTo>
                      <a:pt x="1251" y="5313"/>
                    </a:lnTo>
                    <a:lnTo>
                      <a:pt x="1229" y="5090"/>
                    </a:lnTo>
                    <a:lnTo>
                      <a:pt x="1206" y="4845"/>
                    </a:lnTo>
                    <a:lnTo>
                      <a:pt x="1229" y="4599"/>
                    </a:lnTo>
                    <a:lnTo>
                      <a:pt x="1251" y="4376"/>
                    </a:lnTo>
                    <a:lnTo>
                      <a:pt x="1318" y="4175"/>
                    </a:lnTo>
                    <a:lnTo>
                      <a:pt x="1407" y="3974"/>
                    </a:lnTo>
                    <a:lnTo>
                      <a:pt x="1496" y="3795"/>
                    </a:lnTo>
                    <a:lnTo>
                      <a:pt x="1630" y="3639"/>
                    </a:lnTo>
                    <a:lnTo>
                      <a:pt x="1764" y="3505"/>
                    </a:lnTo>
                    <a:lnTo>
                      <a:pt x="1921" y="3394"/>
                    </a:lnTo>
                    <a:lnTo>
                      <a:pt x="2099" y="3304"/>
                    </a:lnTo>
                    <a:lnTo>
                      <a:pt x="2300" y="3237"/>
                    </a:lnTo>
                    <a:lnTo>
                      <a:pt x="2501" y="3193"/>
                    </a:lnTo>
                    <a:lnTo>
                      <a:pt x="2702" y="3170"/>
                    </a:lnTo>
                    <a:close/>
                    <a:moveTo>
                      <a:pt x="1" y="0"/>
                    </a:moveTo>
                    <a:lnTo>
                      <a:pt x="1" y="7523"/>
                    </a:lnTo>
                    <a:lnTo>
                      <a:pt x="1206" y="7523"/>
                    </a:lnTo>
                    <a:lnTo>
                      <a:pt x="1229" y="6876"/>
                    </a:lnTo>
                    <a:lnTo>
                      <a:pt x="1430" y="7077"/>
                    </a:lnTo>
                    <a:lnTo>
                      <a:pt x="1653" y="7256"/>
                    </a:lnTo>
                    <a:lnTo>
                      <a:pt x="1943" y="7412"/>
                    </a:lnTo>
                    <a:lnTo>
                      <a:pt x="2278" y="7546"/>
                    </a:lnTo>
                    <a:lnTo>
                      <a:pt x="2434" y="7590"/>
                    </a:lnTo>
                    <a:lnTo>
                      <a:pt x="2613" y="7635"/>
                    </a:lnTo>
                    <a:lnTo>
                      <a:pt x="2791" y="7657"/>
                    </a:lnTo>
                    <a:lnTo>
                      <a:pt x="2970" y="7657"/>
                    </a:lnTo>
                    <a:lnTo>
                      <a:pt x="3305" y="7635"/>
                    </a:lnTo>
                    <a:lnTo>
                      <a:pt x="3640" y="7568"/>
                    </a:lnTo>
                    <a:lnTo>
                      <a:pt x="3930" y="7457"/>
                    </a:lnTo>
                    <a:lnTo>
                      <a:pt x="4220" y="7300"/>
                    </a:lnTo>
                    <a:lnTo>
                      <a:pt x="4488" y="7099"/>
                    </a:lnTo>
                    <a:lnTo>
                      <a:pt x="4711" y="6854"/>
                    </a:lnTo>
                    <a:lnTo>
                      <a:pt x="4912" y="6586"/>
                    </a:lnTo>
                    <a:lnTo>
                      <a:pt x="5091" y="6296"/>
                    </a:lnTo>
                    <a:lnTo>
                      <a:pt x="5225" y="5961"/>
                    </a:lnTo>
                    <a:lnTo>
                      <a:pt x="5336" y="5626"/>
                    </a:lnTo>
                    <a:lnTo>
                      <a:pt x="5381" y="5246"/>
                    </a:lnTo>
                    <a:lnTo>
                      <a:pt x="5403" y="4845"/>
                    </a:lnTo>
                    <a:lnTo>
                      <a:pt x="5381" y="4465"/>
                    </a:lnTo>
                    <a:lnTo>
                      <a:pt x="5336" y="4086"/>
                    </a:lnTo>
                    <a:lnTo>
                      <a:pt x="5225" y="3728"/>
                    </a:lnTo>
                    <a:lnTo>
                      <a:pt x="5091" y="3416"/>
                    </a:lnTo>
                    <a:lnTo>
                      <a:pt x="4912" y="3103"/>
                    </a:lnTo>
                    <a:lnTo>
                      <a:pt x="4711" y="2835"/>
                    </a:lnTo>
                    <a:lnTo>
                      <a:pt x="4466" y="2612"/>
                    </a:lnTo>
                    <a:lnTo>
                      <a:pt x="4220" y="2411"/>
                    </a:lnTo>
                    <a:lnTo>
                      <a:pt x="3930" y="2255"/>
                    </a:lnTo>
                    <a:lnTo>
                      <a:pt x="3617" y="2143"/>
                    </a:lnTo>
                    <a:lnTo>
                      <a:pt x="3282" y="2076"/>
                    </a:lnTo>
                    <a:lnTo>
                      <a:pt x="2925" y="2054"/>
                    </a:lnTo>
                    <a:lnTo>
                      <a:pt x="2769" y="2076"/>
                    </a:lnTo>
                    <a:lnTo>
                      <a:pt x="2613" y="2099"/>
                    </a:lnTo>
                    <a:lnTo>
                      <a:pt x="2278" y="2166"/>
                    </a:lnTo>
                    <a:lnTo>
                      <a:pt x="1988" y="2300"/>
                    </a:lnTo>
                    <a:lnTo>
                      <a:pt x="1697" y="2456"/>
                    </a:lnTo>
                    <a:lnTo>
                      <a:pt x="1452" y="2634"/>
                    </a:lnTo>
                    <a:lnTo>
                      <a:pt x="1273" y="2858"/>
                    </a:lnTo>
                    <a:lnTo>
                      <a:pt x="1251" y="2858"/>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8"/>
              <p:cNvSpPr/>
              <p:nvPr/>
            </p:nvSpPr>
            <p:spPr>
              <a:xfrm>
                <a:off x="6610467" y="2733041"/>
                <a:ext cx="38949" cy="38142"/>
              </a:xfrm>
              <a:custGeom>
                <a:rect b="b" l="l" r="r" t="t"/>
                <a:pathLst>
                  <a:path extrusionOk="0" h="2078" w="2122">
                    <a:moveTo>
                      <a:pt x="1072" y="269"/>
                    </a:moveTo>
                    <a:lnTo>
                      <a:pt x="1161" y="291"/>
                    </a:lnTo>
                    <a:lnTo>
                      <a:pt x="1273" y="291"/>
                    </a:lnTo>
                    <a:lnTo>
                      <a:pt x="1362" y="336"/>
                    </a:lnTo>
                    <a:lnTo>
                      <a:pt x="1452" y="380"/>
                    </a:lnTo>
                    <a:lnTo>
                      <a:pt x="1608" y="492"/>
                    </a:lnTo>
                    <a:lnTo>
                      <a:pt x="1742" y="648"/>
                    </a:lnTo>
                    <a:lnTo>
                      <a:pt x="1786" y="738"/>
                    </a:lnTo>
                    <a:lnTo>
                      <a:pt x="1809" y="827"/>
                    </a:lnTo>
                    <a:lnTo>
                      <a:pt x="1831" y="939"/>
                    </a:lnTo>
                    <a:lnTo>
                      <a:pt x="1831" y="1028"/>
                    </a:lnTo>
                    <a:lnTo>
                      <a:pt x="1831" y="1139"/>
                    </a:lnTo>
                    <a:lnTo>
                      <a:pt x="1809" y="1229"/>
                    </a:lnTo>
                    <a:lnTo>
                      <a:pt x="1786" y="1340"/>
                    </a:lnTo>
                    <a:lnTo>
                      <a:pt x="1742" y="1430"/>
                    </a:lnTo>
                    <a:lnTo>
                      <a:pt x="1608" y="1586"/>
                    </a:lnTo>
                    <a:lnTo>
                      <a:pt x="1452" y="1698"/>
                    </a:lnTo>
                    <a:lnTo>
                      <a:pt x="1362" y="1742"/>
                    </a:lnTo>
                    <a:lnTo>
                      <a:pt x="1273" y="1765"/>
                    </a:lnTo>
                    <a:lnTo>
                      <a:pt x="1072" y="1787"/>
                    </a:lnTo>
                    <a:lnTo>
                      <a:pt x="849" y="1765"/>
                    </a:lnTo>
                    <a:lnTo>
                      <a:pt x="759" y="1742"/>
                    </a:lnTo>
                    <a:lnTo>
                      <a:pt x="670" y="1698"/>
                    </a:lnTo>
                    <a:lnTo>
                      <a:pt x="514" y="1586"/>
                    </a:lnTo>
                    <a:lnTo>
                      <a:pt x="380" y="1430"/>
                    </a:lnTo>
                    <a:lnTo>
                      <a:pt x="335" y="1340"/>
                    </a:lnTo>
                    <a:lnTo>
                      <a:pt x="313" y="1229"/>
                    </a:lnTo>
                    <a:lnTo>
                      <a:pt x="291" y="1139"/>
                    </a:lnTo>
                    <a:lnTo>
                      <a:pt x="291" y="1028"/>
                    </a:lnTo>
                    <a:lnTo>
                      <a:pt x="291" y="939"/>
                    </a:lnTo>
                    <a:lnTo>
                      <a:pt x="313" y="827"/>
                    </a:lnTo>
                    <a:lnTo>
                      <a:pt x="335" y="738"/>
                    </a:lnTo>
                    <a:lnTo>
                      <a:pt x="380" y="648"/>
                    </a:lnTo>
                    <a:lnTo>
                      <a:pt x="514" y="492"/>
                    </a:lnTo>
                    <a:lnTo>
                      <a:pt x="670" y="380"/>
                    </a:lnTo>
                    <a:lnTo>
                      <a:pt x="759" y="336"/>
                    </a:lnTo>
                    <a:lnTo>
                      <a:pt x="849" y="291"/>
                    </a:lnTo>
                    <a:lnTo>
                      <a:pt x="1072" y="269"/>
                    </a:lnTo>
                    <a:close/>
                    <a:moveTo>
                      <a:pt x="1072" y="1"/>
                    </a:moveTo>
                    <a:lnTo>
                      <a:pt x="849" y="23"/>
                    </a:lnTo>
                    <a:lnTo>
                      <a:pt x="648" y="68"/>
                    </a:lnTo>
                    <a:lnTo>
                      <a:pt x="469" y="180"/>
                    </a:lnTo>
                    <a:lnTo>
                      <a:pt x="313" y="291"/>
                    </a:lnTo>
                    <a:lnTo>
                      <a:pt x="179" y="447"/>
                    </a:lnTo>
                    <a:lnTo>
                      <a:pt x="90" y="626"/>
                    </a:lnTo>
                    <a:lnTo>
                      <a:pt x="23" y="827"/>
                    </a:lnTo>
                    <a:lnTo>
                      <a:pt x="0" y="1028"/>
                    </a:lnTo>
                    <a:lnTo>
                      <a:pt x="23" y="1184"/>
                    </a:lnTo>
                    <a:lnTo>
                      <a:pt x="45" y="1318"/>
                    </a:lnTo>
                    <a:lnTo>
                      <a:pt x="90" y="1452"/>
                    </a:lnTo>
                    <a:lnTo>
                      <a:pt x="157" y="1564"/>
                    </a:lnTo>
                    <a:lnTo>
                      <a:pt x="224" y="1675"/>
                    </a:lnTo>
                    <a:lnTo>
                      <a:pt x="313" y="1787"/>
                    </a:lnTo>
                    <a:lnTo>
                      <a:pt x="425" y="1876"/>
                    </a:lnTo>
                    <a:lnTo>
                      <a:pt x="536" y="1943"/>
                    </a:lnTo>
                    <a:lnTo>
                      <a:pt x="648" y="2010"/>
                    </a:lnTo>
                    <a:lnTo>
                      <a:pt x="782" y="2055"/>
                    </a:lnTo>
                    <a:lnTo>
                      <a:pt x="916" y="2077"/>
                    </a:lnTo>
                    <a:lnTo>
                      <a:pt x="1072" y="2077"/>
                    </a:lnTo>
                    <a:lnTo>
                      <a:pt x="1273" y="2055"/>
                    </a:lnTo>
                    <a:lnTo>
                      <a:pt x="1474" y="1988"/>
                    </a:lnTo>
                    <a:lnTo>
                      <a:pt x="1652" y="1898"/>
                    </a:lnTo>
                    <a:lnTo>
                      <a:pt x="1809" y="1787"/>
                    </a:lnTo>
                    <a:lnTo>
                      <a:pt x="1943" y="1631"/>
                    </a:lnTo>
                    <a:lnTo>
                      <a:pt x="2032" y="1452"/>
                    </a:lnTo>
                    <a:lnTo>
                      <a:pt x="2099" y="1251"/>
                    </a:lnTo>
                    <a:lnTo>
                      <a:pt x="2121" y="1028"/>
                    </a:lnTo>
                    <a:lnTo>
                      <a:pt x="2099" y="827"/>
                    </a:lnTo>
                    <a:lnTo>
                      <a:pt x="2032" y="626"/>
                    </a:lnTo>
                    <a:lnTo>
                      <a:pt x="1943" y="447"/>
                    </a:lnTo>
                    <a:lnTo>
                      <a:pt x="1809" y="291"/>
                    </a:lnTo>
                    <a:lnTo>
                      <a:pt x="1652" y="180"/>
                    </a:lnTo>
                    <a:lnTo>
                      <a:pt x="1474" y="68"/>
                    </a:lnTo>
                    <a:lnTo>
                      <a:pt x="1273" y="23"/>
                    </a:lnTo>
                    <a:lnTo>
                      <a:pt x="10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8"/>
              <p:cNvSpPr/>
              <p:nvPr/>
            </p:nvSpPr>
            <p:spPr>
              <a:xfrm>
                <a:off x="6622343" y="2742072"/>
                <a:ext cx="16006" cy="19677"/>
              </a:xfrm>
              <a:custGeom>
                <a:rect b="b" l="l" r="r" t="t"/>
                <a:pathLst>
                  <a:path extrusionOk="0" h="1072" w="872">
                    <a:moveTo>
                      <a:pt x="492" y="246"/>
                    </a:moveTo>
                    <a:lnTo>
                      <a:pt x="559" y="268"/>
                    </a:lnTo>
                    <a:lnTo>
                      <a:pt x="581" y="313"/>
                    </a:lnTo>
                    <a:lnTo>
                      <a:pt x="581" y="357"/>
                    </a:lnTo>
                    <a:lnTo>
                      <a:pt x="581" y="402"/>
                    </a:lnTo>
                    <a:lnTo>
                      <a:pt x="537" y="424"/>
                    </a:lnTo>
                    <a:lnTo>
                      <a:pt x="492" y="469"/>
                    </a:lnTo>
                    <a:lnTo>
                      <a:pt x="291" y="469"/>
                    </a:lnTo>
                    <a:lnTo>
                      <a:pt x="291" y="246"/>
                    </a:lnTo>
                    <a:close/>
                    <a:moveTo>
                      <a:pt x="1" y="0"/>
                    </a:moveTo>
                    <a:lnTo>
                      <a:pt x="1" y="1072"/>
                    </a:lnTo>
                    <a:lnTo>
                      <a:pt x="291" y="1072"/>
                    </a:lnTo>
                    <a:lnTo>
                      <a:pt x="291" y="670"/>
                    </a:lnTo>
                    <a:lnTo>
                      <a:pt x="403" y="670"/>
                    </a:lnTo>
                    <a:lnTo>
                      <a:pt x="559" y="1072"/>
                    </a:lnTo>
                    <a:lnTo>
                      <a:pt x="871" y="1072"/>
                    </a:lnTo>
                    <a:lnTo>
                      <a:pt x="693" y="625"/>
                    </a:lnTo>
                    <a:lnTo>
                      <a:pt x="760" y="558"/>
                    </a:lnTo>
                    <a:lnTo>
                      <a:pt x="805" y="513"/>
                    </a:lnTo>
                    <a:lnTo>
                      <a:pt x="849" y="469"/>
                    </a:lnTo>
                    <a:lnTo>
                      <a:pt x="871" y="402"/>
                    </a:lnTo>
                    <a:lnTo>
                      <a:pt x="871" y="335"/>
                    </a:lnTo>
                    <a:lnTo>
                      <a:pt x="849" y="201"/>
                    </a:lnTo>
                    <a:lnTo>
                      <a:pt x="805" y="134"/>
                    </a:lnTo>
                    <a:lnTo>
                      <a:pt x="782" y="89"/>
                    </a:lnTo>
                    <a:lnTo>
                      <a:pt x="715" y="45"/>
                    </a:lnTo>
                    <a:lnTo>
                      <a:pt x="671" y="22"/>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V2">
  <p:cSld name="CUSTOM_6_1_1">
    <p:bg>
      <p:bgPr>
        <a:solidFill>
          <a:schemeClr val="dk2"/>
        </a:solidFill>
      </p:bgPr>
    </p:bg>
    <p:spTree>
      <p:nvGrpSpPr>
        <p:cNvPr id="973" name="Shape 973"/>
        <p:cNvGrpSpPr/>
        <p:nvPr/>
      </p:nvGrpSpPr>
      <p:grpSpPr>
        <a:xfrm>
          <a:off x="0" y="0"/>
          <a:ext cx="0" cy="0"/>
          <a:chOff x="0" y="0"/>
          <a:chExt cx="0" cy="0"/>
        </a:xfrm>
      </p:grpSpPr>
      <p:sp>
        <p:nvSpPr>
          <p:cNvPr id="974" name="Google Shape;974;p59"/>
          <p:cNvSpPr/>
          <p:nvPr/>
        </p:nvSpPr>
        <p:spPr>
          <a:xfrm>
            <a:off x="66" y="857219"/>
            <a:ext cx="9143880" cy="4000556"/>
          </a:xfrm>
          <a:custGeom>
            <a:rect b="b" l="l" r="r" t="t"/>
            <a:pathLst>
              <a:path extrusionOk="0" h="29851" w="68229">
                <a:moveTo>
                  <a:pt x="0" y="0"/>
                </a:moveTo>
                <a:lnTo>
                  <a:pt x="0" y="29850"/>
                </a:lnTo>
                <a:lnTo>
                  <a:pt x="68229" y="29850"/>
                </a:lnTo>
                <a:lnTo>
                  <a:pt x="682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9"/>
          <p:cNvSpPr/>
          <p:nvPr/>
        </p:nvSpPr>
        <p:spPr>
          <a:xfrm>
            <a:off x="150" y="4804175"/>
            <a:ext cx="9144000" cy="33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9"/>
          <p:cNvSpPr/>
          <p:nvPr/>
        </p:nvSpPr>
        <p:spPr>
          <a:xfrm>
            <a:off x="100" y="50"/>
            <a:ext cx="1391252" cy="857169"/>
          </a:xfrm>
          <a:custGeom>
            <a:rect b="b" l="l" r="r" t="t"/>
            <a:pathLst>
              <a:path extrusionOk="0" h="6380" w="9596">
                <a:moveTo>
                  <a:pt x="0" y="1"/>
                </a:moveTo>
                <a:lnTo>
                  <a:pt x="0" y="6379"/>
                </a:lnTo>
                <a:lnTo>
                  <a:pt x="9595" y="6379"/>
                </a:lnTo>
                <a:lnTo>
                  <a:pt x="95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7" name="Google Shape;977;p59"/>
          <p:cNvGrpSpPr/>
          <p:nvPr/>
        </p:nvGrpSpPr>
        <p:grpSpPr>
          <a:xfrm>
            <a:off x="4030648" y="310610"/>
            <a:ext cx="1083003" cy="236002"/>
            <a:chOff x="5747311" y="4327335"/>
            <a:chExt cx="1083003" cy="236002"/>
          </a:xfrm>
        </p:grpSpPr>
        <p:sp>
          <p:nvSpPr>
            <p:cNvPr id="978" name="Google Shape;978;p59"/>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9" name="Google Shape;979;p59"/>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980" name="Google Shape;980;p59"/>
            <p:cNvGrpSpPr/>
            <p:nvPr/>
          </p:nvGrpSpPr>
          <p:grpSpPr>
            <a:xfrm>
              <a:off x="6050046" y="4379332"/>
              <a:ext cx="770318" cy="126856"/>
              <a:chOff x="5767183" y="3119047"/>
              <a:chExt cx="856004" cy="140966"/>
            </a:xfrm>
          </p:grpSpPr>
          <p:sp>
            <p:nvSpPr>
              <p:cNvPr id="981" name="Google Shape;981;p59"/>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9"/>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9"/>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59"/>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59"/>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9"/>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9"/>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9"/>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89" name="Google Shape;989;p59"/>
          <p:cNvSpPr/>
          <p:nvPr/>
        </p:nvSpPr>
        <p:spPr>
          <a:xfrm>
            <a:off x="0" y="4156738"/>
            <a:ext cx="9144000" cy="64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9"/>
          <p:cNvSpPr/>
          <p:nvPr/>
        </p:nvSpPr>
        <p:spPr>
          <a:xfrm>
            <a:off x="-6399" y="3528839"/>
            <a:ext cx="1287711" cy="1274936"/>
          </a:xfrm>
          <a:custGeom>
            <a:rect b="b" l="l" r="r" t="t"/>
            <a:pathLst>
              <a:path extrusionOk="0" h="9595" w="9596">
                <a:moveTo>
                  <a:pt x="0" y="0"/>
                </a:moveTo>
                <a:lnTo>
                  <a:pt x="0" y="9595"/>
                </a:lnTo>
                <a:lnTo>
                  <a:pt x="9595" y="9595"/>
                </a:lnTo>
                <a:lnTo>
                  <a:pt x="9595" y="9346"/>
                </a:lnTo>
                <a:lnTo>
                  <a:pt x="9586" y="9097"/>
                </a:lnTo>
                <a:lnTo>
                  <a:pt x="9568" y="8857"/>
                </a:lnTo>
                <a:lnTo>
                  <a:pt x="9542" y="8609"/>
                </a:lnTo>
                <a:lnTo>
                  <a:pt x="9515" y="8369"/>
                </a:lnTo>
                <a:lnTo>
                  <a:pt x="9488" y="8129"/>
                </a:lnTo>
                <a:lnTo>
                  <a:pt x="9444" y="7898"/>
                </a:lnTo>
                <a:lnTo>
                  <a:pt x="9400" y="7658"/>
                </a:lnTo>
                <a:lnTo>
                  <a:pt x="9346" y="7427"/>
                </a:lnTo>
                <a:lnTo>
                  <a:pt x="9293" y="7196"/>
                </a:lnTo>
                <a:lnTo>
                  <a:pt x="9231" y="6965"/>
                </a:lnTo>
                <a:lnTo>
                  <a:pt x="9160" y="6743"/>
                </a:lnTo>
                <a:lnTo>
                  <a:pt x="9089" y="6521"/>
                </a:lnTo>
                <a:lnTo>
                  <a:pt x="9009" y="6299"/>
                </a:lnTo>
                <a:lnTo>
                  <a:pt x="8929" y="6077"/>
                </a:lnTo>
                <a:lnTo>
                  <a:pt x="8840" y="5863"/>
                </a:lnTo>
                <a:lnTo>
                  <a:pt x="8751" y="5641"/>
                </a:lnTo>
                <a:lnTo>
                  <a:pt x="8644" y="5437"/>
                </a:lnTo>
                <a:lnTo>
                  <a:pt x="8547" y="5224"/>
                </a:lnTo>
                <a:lnTo>
                  <a:pt x="8440" y="5019"/>
                </a:lnTo>
                <a:lnTo>
                  <a:pt x="8325" y="4815"/>
                </a:lnTo>
                <a:lnTo>
                  <a:pt x="8209" y="4620"/>
                </a:lnTo>
                <a:lnTo>
                  <a:pt x="8085" y="4424"/>
                </a:lnTo>
                <a:lnTo>
                  <a:pt x="7960" y="4229"/>
                </a:lnTo>
                <a:lnTo>
                  <a:pt x="7827" y="4042"/>
                </a:lnTo>
                <a:lnTo>
                  <a:pt x="7685" y="3856"/>
                </a:lnTo>
                <a:lnTo>
                  <a:pt x="7552" y="3669"/>
                </a:lnTo>
                <a:lnTo>
                  <a:pt x="7401" y="3491"/>
                </a:lnTo>
                <a:lnTo>
                  <a:pt x="7259" y="3314"/>
                </a:lnTo>
                <a:lnTo>
                  <a:pt x="7099" y="3145"/>
                </a:lnTo>
                <a:lnTo>
                  <a:pt x="6948" y="2976"/>
                </a:lnTo>
                <a:lnTo>
                  <a:pt x="6788" y="2807"/>
                </a:lnTo>
                <a:lnTo>
                  <a:pt x="6619" y="2647"/>
                </a:lnTo>
                <a:lnTo>
                  <a:pt x="6450" y="2488"/>
                </a:lnTo>
                <a:lnTo>
                  <a:pt x="6281" y="2337"/>
                </a:lnTo>
                <a:lnTo>
                  <a:pt x="6104" y="2194"/>
                </a:lnTo>
                <a:lnTo>
                  <a:pt x="5926" y="2043"/>
                </a:lnTo>
                <a:lnTo>
                  <a:pt x="5739" y="1901"/>
                </a:lnTo>
                <a:lnTo>
                  <a:pt x="5553" y="1768"/>
                </a:lnTo>
                <a:lnTo>
                  <a:pt x="5366" y="1635"/>
                </a:lnTo>
                <a:lnTo>
                  <a:pt x="5171" y="1510"/>
                </a:lnTo>
                <a:lnTo>
                  <a:pt x="4975" y="1386"/>
                </a:lnTo>
                <a:lnTo>
                  <a:pt x="4780" y="1270"/>
                </a:lnTo>
                <a:lnTo>
                  <a:pt x="4576" y="1155"/>
                </a:lnTo>
                <a:lnTo>
                  <a:pt x="4371" y="1048"/>
                </a:lnTo>
                <a:lnTo>
                  <a:pt x="4158" y="942"/>
                </a:lnTo>
                <a:lnTo>
                  <a:pt x="3945" y="844"/>
                </a:lnTo>
                <a:lnTo>
                  <a:pt x="3732" y="755"/>
                </a:lnTo>
                <a:lnTo>
                  <a:pt x="3518" y="666"/>
                </a:lnTo>
                <a:lnTo>
                  <a:pt x="3296" y="578"/>
                </a:lnTo>
                <a:lnTo>
                  <a:pt x="3074" y="506"/>
                </a:lnTo>
                <a:lnTo>
                  <a:pt x="2852" y="427"/>
                </a:lnTo>
                <a:lnTo>
                  <a:pt x="2630" y="364"/>
                </a:lnTo>
                <a:lnTo>
                  <a:pt x="2399" y="302"/>
                </a:lnTo>
                <a:lnTo>
                  <a:pt x="2168" y="249"/>
                </a:lnTo>
                <a:lnTo>
                  <a:pt x="1937" y="196"/>
                </a:lnTo>
                <a:lnTo>
                  <a:pt x="1697" y="151"/>
                </a:lnTo>
                <a:lnTo>
                  <a:pt x="1457" y="107"/>
                </a:lnTo>
                <a:lnTo>
                  <a:pt x="1226" y="80"/>
                </a:lnTo>
                <a:lnTo>
                  <a:pt x="978" y="45"/>
                </a:lnTo>
                <a:lnTo>
                  <a:pt x="738" y="27"/>
                </a:lnTo>
                <a:lnTo>
                  <a:pt x="498" y="9"/>
                </a:lnTo>
                <a:lnTo>
                  <a:pt x="24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9"/>
          <p:cNvSpPr/>
          <p:nvPr/>
        </p:nvSpPr>
        <p:spPr>
          <a:xfrm>
            <a:off x="0" y="0"/>
            <a:ext cx="1274925" cy="857249"/>
          </a:xfrm>
          <a:custGeom>
            <a:rect b="b" l="l" r="r" t="t"/>
            <a:pathLst>
              <a:path extrusionOk="0" h="6380" w="9596">
                <a:moveTo>
                  <a:pt x="0" y="1"/>
                </a:moveTo>
                <a:lnTo>
                  <a:pt x="0" y="6379"/>
                </a:lnTo>
                <a:lnTo>
                  <a:pt x="9595" y="6379"/>
                </a:lnTo>
                <a:lnTo>
                  <a:pt x="959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2" name="Google Shape;992;p59"/>
          <p:cNvGrpSpPr/>
          <p:nvPr/>
        </p:nvGrpSpPr>
        <p:grpSpPr>
          <a:xfrm>
            <a:off x="7894806" y="-12"/>
            <a:ext cx="1249355" cy="1536525"/>
            <a:chOff x="1680175" y="238125"/>
            <a:chExt cx="4259650" cy="5238750"/>
          </a:xfrm>
        </p:grpSpPr>
        <p:sp>
          <p:nvSpPr>
            <p:cNvPr id="993" name="Google Shape;993;p59"/>
            <p:cNvSpPr/>
            <p:nvPr/>
          </p:nvSpPr>
          <p:spPr>
            <a:xfrm>
              <a:off x="4579962"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9"/>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9"/>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9"/>
            <p:cNvSpPr/>
            <p:nvPr/>
          </p:nvSpPr>
          <p:spPr>
            <a:xfrm>
              <a:off x="2842800" y="1404175"/>
              <a:ext cx="25" cy="25"/>
            </a:xfrm>
            <a:custGeom>
              <a:rect b="b" l="l" r="r" t="t"/>
              <a:pathLst>
                <a:path extrusionOk="0" h="1" w="1">
                  <a:moveTo>
                    <a:pt x="1" y="0"/>
                  </a:move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9"/>
            <p:cNvSpPr/>
            <p:nvPr/>
          </p:nvSpPr>
          <p:spPr>
            <a:xfrm>
              <a:off x="2842800" y="1404175"/>
              <a:ext cx="25" cy="25"/>
            </a:xfrm>
            <a:custGeom>
              <a:rect b="b" l="l" r="r" t="t"/>
              <a:pathLst>
                <a:path extrusionOk="0" fill="none" h="1" w="1">
                  <a:moveTo>
                    <a:pt x="1" y="0"/>
                  </a:moveTo>
                  <a:lnTo>
                    <a:pt x="1" y="0"/>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9"/>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p:cSld name="CUSTOM_8">
    <p:bg>
      <p:bgPr>
        <a:solidFill>
          <a:schemeClr val="dk1"/>
        </a:solidFill>
      </p:bgPr>
    </p:bg>
    <p:spTree>
      <p:nvGrpSpPr>
        <p:cNvPr id="999" name="Shape 999"/>
        <p:cNvGrpSpPr/>
        <p:nvPr/>
      </p:nvGrpSpPr>
      <p:grpSpPr>
        <a:xfrm>
          <a:off x="0" y="0"/>
          <a:ext cx="0" cy="0"/>
          <a:chOff x="0" y="0"/>
          <a:chExt cx="0" cy="0"/>
        </a:xfrm>
      </p:grpSpPr>
      <p:sp>
        <p:nvSpPr>
          <p:cNvPr id="1000" name="Google Shape;1000;p60"/>
          <p:cNvSpPr/>
          <p:nvPr/>
        </p:nvSpPr>
        <p:spPr>
          <a:xfrm>
            <a:off x="4572000" y="0"/>
            <a:ext cx="4572003" cy="860832"/>
          </a:xfrm>
          <a:custGeom>
            <a:rect b="b" l="l" r="r" t="t"/>
            <a:pathLst>
              <a:path extrusionOk="0" h="26901" w="142541">
                <a:moveTo>
                  <a:pt x="0" y="0"/>
                </a:moveTo>
                <a:lnTo>
                  <a:pt x="0" y="26901"/>
                </a:lnTo>
                <a:lnTo>
                  <a:pt x="142540" y="26901"/>
                </a:lnTo>
                <a:lnTo>
                  <a:pt x="1425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60"/>
          <p:cNvSpPr/>
          <p:nvPr/>
        </p:nvSpPr>
        <p:spPr>
          <a:xfrm>
            <a:off x="0" y="-50"/>
            <a:ext cx="4572000" cy="5143500"/>
          </a:xfrm>
          <a:custGeom>
            <a:rect b="b" l="l" r="r" t="t"/>
            <a:pathLst>
              <a:path extrusionOk="0" h="51435" w="45720">
                <a:moveTo>
                  <a:pt x="0" y="0"/>
                </a:moveTo>
                <a:lnTo>
                  <a:pt x="0" y="51435"/>
                </a:lnTo>
                <a:lnTo>
                  <a:pt x="45720" y="51435"/>
                </a:lnTo>
                <a:lnTo>
                  <a:pt x="4572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2" name="Google Shape;1002;p60"/>
          <p:cNvSpPr/>
          <p:nvPr/>
        </p:nvSpPr>
        <p:spPr>
          <a:xfrm>
            <a:off x="1000050" y="1631493"/>
            <a:ext cx="2571900" cy="31758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0"/>
          <p:cNvSpPr/>
          <p:nvPr/>
        </p:nvSpPr>
        <p:spPr>
          <a:xfrm>
            <a:off x="3428999" y="4156424"/>
            <a:ext cx="265601" cy="265601"/>
          </a:xfrm>
          <a:custGeom>
            <a:rect b="b" l="l" r="r" t="t"/>
            <a:pathLst>
              <a:path extrusionOk="0" h="2858" w="2858">
                <a:moveTo>
                  <a:pt x="1429" y="0"/>
                </a:moveTo>
                <a:lnTo>
                  <a:pt x="1286" y="12"/>
                </a:lnTo>
                <a:lnTo>
                  <a:pt x="1143" y="24"/>
                </a:lnTo>
                <a:lnTo>
                  <a:pt x="1000" y="60"/>
                </a:lnTo>
                <a:lnTo>
                  <a:pt x="869" y="107"/>
                </a:lnTo>
                <a:lnTo>
                  <a:pt x="750" y="167"/>
                </a:lnTo>
                <a:lnTo>
                  <a:pt x="631" y="238"/>
                </a:lnTo>
                <a:lnTo>
                  <a:pt x="524" y="321"/>
                </a:lnTo>
                <a:lnTo>
                  <a:pt x="417" y="417"/>
                </a:lnTo>
                <a:lnTo>
                  <a:pt x="321" y="524"/>
                </a:lnTo>
                <a:lnTo>
                  <a:pt x="238" y="631"/>
                </a:lnTo>
                <a:lnTo>
                  <a:pt x="167" y="750"/>
                </a:lnTo>
                <a:lnTo>
                  <a:pt x="107" y="869"/>
                </a:lnTo>
                <a:lnTo>
                  <a:pt x="60" y="1000"/>
                </a:lnTo>
                <a:lnTo>
                  <a:pt x="24" y="1143"/>
                </a:lnTo>
                <a:lnTo>
                  <a:pt x="12" y="1286"/>
                </a:lnTo>
                <a:lnTo>
                  <a:pt x="0" y="1429"/>
                </a:lnTo>
                <a:lnTo>
                  <a:pt x="12" y="1572"/>
                </a:lnTo>
                <a:lnTo>
                  <a:pt x="24" y="1715"/>
                </a:lnTo>
                <a:lnTo>
                  <a:pt x="60" y="1857"/>
                </a:lnTo>
                <a:lnTo>
                  <a:pt x="107" y="1988"/>
                </a:lnTo>
                <a:lnTo>
                  <a:pt x="167" y="2107"/>
                </a:lnTo>
                <a:lnTo>
                  <a:pt x="238" y="2226"/>
                </a:lnTo>
                <a:lnTo>
                  <a:pt x="321" y="2334"/>
                </a:lnTo>
                <a:lnTo>
                  <a:pt x="417" y="2441"/>
                </a:lnTo>
                <a:lnTo>
                  <a:pt x="524" y="2536"/>
                </a:lnTo>
                <a:lnTo>
                  <a:pt x="631" y="2619"/>
                </a:lnTo>
                <a:lnTo>
                  <a:pt x="750" y="2691"/>
                </a:lnTo>
                <a:lnTo>
                  <a:pt x="869" y="2750"/>
                </a:lnTo>
                <a:lnTo>
                  <a:pt x="1000" y="2798"/>
                </a:lnTo>
                <a:lnTo>
                  <a:pt x="1143" y="2834"/>
                </a:lnTo>
                <a:lnTo>
                  <a:pt x="1286" y="2846"/>
                </a:lnTo>
                <a:lnTo>
                  <a:pt x="1429" y="2858"/>
                </a:lnTo>
                <a:lnTo>
                  <a:pt x="1572" y="2846"/>
                </a:lnTo>
                <a:lnTo>
                  <a:pt x="1715" y="2834"/>
                </a:lnTo>
                <a:lnTo>
                  <a:pt x="1857" y="2798"/>
                </a:lnTo>
                <a:lnTo>
                  <a:pt x="1988" y="2750"/>
                </a:lnTo>
                <a:lnTo>
                  <a:pt x="2107" y="2691"/>
                </a:lnTo>
                <a:lnTo>
                  <a:pt x="2226" y="2619"/>
                </a:lnTo>
                <a:lnTo>
                  <a:pt x="2334" y="2536"/>
                </a:lnTo>
                <a:lnTo>
                  <a:pt x="2441" y="2441"/>
                </a:lnTo>
                <a:lnTo>
                  <a:pt x="2536" y="2334"/>
                </a:lnTo>
                <a:lnTo>
                  <a:pt x="2619" y="2226"/>
                </a:lnTo>
                <a:lnTo>
                  <a:pt x="2691" y="2107"/>
                </a:lnTo>
                <a:lnTo>
                  <a:pt x="2750" y="1988"/>
                </a:lnTo>
                <a:lnTo>
                  <a:pt x="2798" y="1857"/>
                </a:lnTo>
                <a:lnTo>
                  <a:pt x="2834" y="1715"/>
                </a:lnTo>
                <a:lnTo>
                  <a:pt x="2846" y="1572"/>
                </a:lnTo>
                <a:lnTo>
                  <a:pt x="2858" y="1429"/>
                </a:lnTo>
                <a:lnTo>
                  <a:pt x="2846" y="1286"/>
                </a:lnTo>
                <a:lnTo>
                  <a:pt x="2834" y="1143"/>
                </a:lnTo>
                <a:lnTo>
                  <a:pt x="2798" y="1000"/>
                </a:lnTo>
                <a:lnTo>
                  <a:pt x="2750" y="869"/>
                </a:lnTo>
                <a:lnTo>
                  <a:pt x="2691" y="750"/>
                </a:lnTo>
                <a:lnTo>
                  <a:pt x="2619" y="631"/>
                </a:lnTo>
                <a:lnTo>
                  <a:pt x="2536" y="524"/>
                </a:lnTo>
                <a:lnTo>
                  <a:pt x="2441" y="417"/>
                </a:lnTo>
                <a:lnTo>
                  <a:pt x="2334" y="321"/>
                </a:lnTo>
                <a:lnTo>
                  <a:pt x="2226" y="238"/>
                </a:lnTo>
                <a:lnTo>
                  <a:pt x="2107" y="167"/>
                </a:lnTo>
                <a:lnTo>
                  <a:pt x="1988" y="107"/>
                </a:lnTo>
                <a:lnTo>
                  <a:pt x="1857" y="60"/>
                </a:lnTo>
                <a:lnTo>
                  <a:pt x="1715" y="24"/>
                </a:lnTo>
                <a:lnTo>
                  <a:pt x="1572" y="12"/>
                </a:lnTo>
                <a:lnTo>
                  <a:pt x="142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4" name="Google Shape;1004;p60"/>
          <p:cNvGrpSpPr/>
          <p:nvPr/>
        </p:nvGrpSpPr>
        <p:grpSpPr>
          <a:xfrm>
            <a:off x="0" y="10"/>
            <a:ext cx="4572000" cy="860832"/>
            <a:chOff x="238125" y="2295675"/>
            <a:chExt cx="3571875" cy="672525"/>
          </a:xfrm>
        </p:grpSpPr>
        <p:sp>
          <p:nvSpPr>
            <p:cNvPr id="1005" name="Google Shape;1005;p60"/>
            <p:cNvSpPr/>
            <p:nvPr/>
          </p:nvSpPr>
          <p:spPr>
            <a:xfrm>
              <a:off x="238125" y="2295675"/>
              <a:ext cx="3571875" cy="672525"/>
            </a:xfrm>
            <a:custGeom>
              <a:rect b="b" l="l" r="r" t="t"/>
              <a:pathLst>
                <a:path extrusionOk="0" h="26901" w="142875">
                  <a:moveTo>
                    <a:pt x="0" y="0"/>
                  </a:moveTo>
                  <a:lnTo>
                    <a:pt x="0" y="26901"/>
                  </a:lnTo>
                  <a:lnTo>
                    <a:pt x="142875" y="26901"/>
                  </a:lnTo>
                  <a:lnTo>
                    <a:pt x="14287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60"/>
            <p:cNvSpPr/>
            <p:nvPr/>
          </p:nvSpPr>
          <p:spPr>
            <a:xfrm>
              <a:off x="238125" y="2295675"/>
              <a:ext cx="235350" cy="672525"/>
            </a:xfrm>
            <a:custGeom>
              <a:rect b="b" l="l" r="r" t="t"/>
              <a:pathLst>
                <a:path extrusionOk="0" h="26901" w="9414">
                  <a:moveTo>
                    <a:pt x="0" y="0"/>
                  </a:moveTo>
                  <a:lnTo>
                    <a:pt x="0" y="26901"/>
                  </a:lnTo>
                  <a:lnTo>
                    <a:pt x="9413" y="26901"/>
                  </a:lnTo>
                  <a:lnTo>
                    <a:pt x="94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7" name="Google Shape;1007;p60"/>
          <p:cNvSpPr/>
          <p:nvPr/>
        </p:nvSpPr>
        <p:spPr>
          <a:xfrm>
            <a:off x="0" y="4804175"/>
            <a:ext cx="9144000" cy="33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8" name="Google Shape;1008;p60"/>
          <p:cNvGrpSpPr/>
          <p:nvPr/>
        </p:nvGrpSpPr>
        <p:grpSpPr>
          <a:xfrm>
            <a:off x="7878498" y="4855735"/>
            <a:ext cx="1083003" cy="236002"/>
            <a:chOff x="5747311" y="4327335"/>
            <a:chExt cx="1083003" cy="236002"/>
          </a:xfrm>
        </p:grpSpPr>
        <p:sp>
          <p:nvSpPr>
            <p:cNvPr id="1009" name="Google Shape;1009;p60"/>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0" name="Google Shape;1010;p60"/>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1011" name="Google Shape;1011;p60"/>
            <p:cNvGrpSpPr/>
            <p:nvPr/>
          </p:nvGrpSpPr>
          <p:grpSpPr>
            <a:xfrm>
              <a:off x="6050046" y="4379332"/>
              <a:ext cx="770318" cy="126856"/>
              <a:chOff x="5767183" y="3119047"/>
              <a:chExt cx="856004" cy="140966"/>
            </a:xfrm>
          </p:grpSpPr>
          <p:sp>
            <p:nvSpPr>
              <p:cNvPr id="1012" name="Google Shape;1012;p60"/>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60"/>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60"/>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60"/>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60"/>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60"/>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0"/>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60"/>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20" name="Google Shape;1020;p60"/>
          <p:cNvGrpSpPr/>
          <p:nvPr/>
        </p:nvGrpSpPr>
        <p:grpSpPr>
          <a:xfrm>
            <a:off x="8261328" y="-2"/>
            <a:ext cx="895020" cy="1096994"/>
            <a:chOff x="1680175" y="238125"/>
            <a:chExt cx="4274212" cy="5238750"/>
          </a:xfrm>
        </p:grpSpPr>
        <p:sp>
          <p:nvSpPr>
            <p:cNvPr id="1021" name="Google Shape;1021;p60"/>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60"/>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60"/>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60"/>
            <p:cNvSpPr/>
            <p:nvPr/>
          </p:nvSpPr>
          <p:spPr>
            <a:xfrm>
              <a:off x="2842800" y="1404175"/>
              <a:ext cx="25" cy="25"/>
            </a:xfrm>
            <a:custGeom>
              <a:rect b="b" l="l" r="r" t="t"/>
              <a:pathLst>
                <a:path extrusionOk="0" h="1" w="1">
                  <a:moveTo>
                    <a:pt x="1" y="0"/>
                  </a:move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60"/>
            <p:cNvSpPr/>
            <p:nvPr/>
          </p:nvSpPr>
          <p:spPr>
            <a:xfrm>
              <a:off x="2842800" y="1404175"/>
              <a:ext cx="25" cy="25"/>
            </a:xfrm>
            <a:custGeom>
              <a:rect b="b" l="l" r="r" t="t"/>
              <a:pathLst>
                <a:path extrusionOk="0" fill="none" h="1" w="1">
                  <a:moveTo>
                    <a:pt x="1" y="0"/>
                  </a:moveTo>
                  <a:lnTo>
                    <a:pt x="1" y="0"/>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60"/>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V2">
  <p:cSld name="CUSTOM_11">
    <p:bg>
      <p:bgPr>
        <a:solidFill>
          <a:schemeClr val="dk1"/>
        </a:solidFill>
      </p:bgPr>
    </p:bg>
    <p:spTree>
      <p:nvGrpSpPr>
        <p:cNvPr id="1027" name="Shape 1027"/>
        <p:cNvGrpSpPr/>
        <p:nvPr/>
      </p:nvGrpSpPr>
      <p:grpSpPr>
        <a:xfrm>
          <a:off x="0" y="0"/>
          <a:ext cx="0" cy="0"/>
          <a:chOff x="0" y="0"/>
          <a:chExt cx="0" cy="0"/>
        </a:xfrm>
      </p:grpSpPr>
      <p:sp>
        <p:nvSpPr>
          <p:cNvPr id="1028" name="Google Shape;1028;p61"/>
          <p:cNvSpPr/>
          <p:nvPr/>
        </p:nvSpPr>
        <p:spPr>
          <a:xfrm>
            <a:off x="0" y="-27"/>
            <a:ext cx="4000512" cy="5143488"/>
          </a:xfrm>
          <a:custGeom>
            <a:rect b="b" l="l" r="r" t="t"/>
            <a:pathLst>
              <a:path extrusionOk="0" h="160734" w="125016">
                <a:moveTo>
                  <a:pt x="125016" y="160734"/>
                </a:moveTo>
                <a:lnTo>
                  <a:pt x="0" y="160734"/>
                </a:lnTo>
                <a:lnTo>
                  <a:pt x="0" y="0"/>
                </a:lnTo>
                <a:lnTo>
                  <a:pt x="125016" y="0"/>
                </a:lnTo>
                <a:lnTo>
                  <a:pt x="125016" y="16073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61"/>
          <p:cNvSpPr/>
          <p:nvPr/>
        </p:nvSpPr>
        <p:spPr>
          <a:xfrm>
            <a:off x="0" y="4804175"/>
            <a:ext cx="9144000" cy="33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61"/>
          <p:cNvSpPr/>
          <p:nvPr/>
        </p:nvSpPr>
        <p:spPr>
          <a:xfrm>
            <a:off x="1000096" y="1428709"/>
            <a:ext cx="1000160" cy="1000160"/>
          </a:xfrm>
          <a:custGeom>
            <a:rect b="b" l="l" r="r" t="t"/>
            <a:pathLst>
              <a:path extrusionOk="0" h="31255" w="31255">
                <a:moveTo>
                  <a:pt x="1" y="0"/>
                </a:moveTo>
                <a:lnTo>
                  <a:pt x="38" y="1600"/>
                </a:lnTo>
                <a:lnTo>
                  <a:pt x="150" y="3200"/>
                </a:lnTo>
                <a:lnTo>
                  <a:pt x="373" y="4763"/>
                </a:lnTo>
                <a:lnTo>
                  <a:pt x="633" y="6288"/>
                </a:lnTo>
                <a:lnTo>
                  <a:pt x="968" y="7814"/>
                </a:lnTo>
                <a:lnTo>
                  <a:pt x="1415" y="9302"/>
                </a:lnTo>
                <a:lnTo>
                  <a:pt x="1898" y="10753"/>
                </a:lnTo>
                <a:lnTo>
                  <a:pt x="2457" y="12167"/>
                </a:lnTo>
                <a:lnTo>
                  <a:pt x="3089" y="13544"/>
                </a:lnTo>
                <a:lnTo>
                  <a:pt x="3759" y="14883"/>
                </a:lnTo>
                <a:lnTo>
                  <a:pt x="4540" y="16223"/>
                </a:lnTo>
                <a:lnTo>
                  <a:pt x="5322" y="17488"/>
                </a:lnTo>
                <a:lnTo>
                  <a:pt x="6214" y="18715"/>
                </a:lnTo>
                <a:lnTo>
                  <a:pt x="7145" y="19869"/>
                </a:lnTo>
                <a:lnTo>
                  <a:pt x="8112" y="21022"/>
                </a:lnTo>
                <a:lnTo>
                  <a:pt x="9154" y="22101"/>
                </a:lnTo>
                <a:lnTo>
                  <a:pt x="10233" y="23143"/>
                </a:lnTo>
                <a:lnTo>
                  <a:pt x="11386" y="24110"/>
                </a:lnTo>
                <a:lnTo>
                  <a:pt x="12540" y="25041"/>
                </a:lnTo>
                <a:lnTo>
                  <a:pt x="13768" y="25934"/>
                </a:lnTo>
                <a:lnTo>
                  <a:pt x="15033" y="26715"/>
                </a:lnTo>
                <a:lnTo>
                  <a:pt x="16372" y="27496"/>
                </a:lnTo>
                <a:lnTo>
                  <a:pt x="17711" y="28166"/>
                </a:lnTo>
                <a:lnTo>
                  <a:pt x="19088" y="28799"/>
                </a:lnTo>
                <a:lnTo>
                  <a:pt x="20502" y="29357"/>
                </a:lnTo>
                <a:lnTo>
                  <a:pt x="21953" y="29840"/>
                </a:lnTo>
                <a:lnTo>
                  <a:pt x="23441" y="30287"/>
                </a:lnTo>
                <a:lnTo>
                  <a:pt x="24967" y="30622"/>
                </a:lnTo>
                <a:lnTo>
                  <a:pt x="26492" y="30882"/>
                </a:lnTo>
                <a:lnTo>
                  <a:pt x="28055" y="31105"/>
                </a:lnTo>
                <a:lnTo>
                  <a:pt x="29655" y="31217"/>
                </a:lnTo>
                <a:lnTo>
                  <a:pt x="31255" y="31254"/>
                </a:lnTo>
                <a:lnTo>
                  <a:pt x="31255" y="29022"/>
                </a:lnTo>
                <a:lnTo>
                  <a:pt x="29767" y="28985"/>
                </a:lnTo>
                <a:lnTo>
                  <a:pt x="28278" y="28873"/>
                </a:lnTo>
                <a:lnTo>
                  <a:pt x="26827" y="28687"/>
                </a:lnTo>
                <a:lnTo>
                  <a:pt x="25413" y="28426"/>
                </a:lnTo>
                <a:lnTo>
                  <a:pt x="23999" y="28092"/>
                </a:lnTo>
                <a:lnTo>
                  <a:pt x="22623" y="27720"/>
                </a:lnTo>
                <a:lnTo>
                  <a:pt x="21283" y="27273"/>
                </a:lnTo>
                <a:lnTo>
                  <a:pt x="19944" y="26752"/>
                </a:lnTo>
                <a:lnTo>
                  <a:pt x="18679" y="26157"/>
                </a:lnTo>
                <a:lnTo>
                  <a:pt x="17414" y="25524"/>
                </a:lnTo>
                <a:lnTo>
                  <a:pt x="16223" y="24817"/>
                </a:lnTo>
                <a:lnTo>
                  <a:pt x="15033" y="24073"/>
                </a:lnTo>
                <a:lnTo>
                  <a:pt x="13879" y="23255"/>
                </a:lnTo>
                <a:lnTo>
                  <a:pt x="12800" y="22399"/>
                </a:lnTo>
                <a:lnTo>
                  <a:pt x="11758" y="21469"/>
                </a:lnTo>
                <a:lnTo>
                  <a:pt x="10717" y="20539"/>
                </a:lnTo>
                <a:lnTo>
                  <a:pt x="9786" y="19497"/>
                </a:lnTo>
                <a:lnTo>
                  <a:pt x="8856" y="18455"/>
                </a:lnTo>
                <a:lnTo>
                  <a:pt x="8000" y="17376"/>
                </a:lnTo>
                <a:lnTo>
                  <a:pt x="7182" y="16223"/>
                </a:lnTo>
                <a:lnTo>
                  <a:pt x="6438" y="15032"/>
                </a:lnTo>
                <a:lnTo>
                  <a:pt x="5731" y="13841"/>
                </a:lnTo>
                <a:lnTo>
                  <a:pt x="5098" y="12576"/>
                </a:lnTo>
                <a:lnTo>
                  <a:pt x="4503" y="11311"/>
                </a:lnTo>
                <a:lnTo>
                  <a:pt x="3982" y="9972"/>
                </a:lnTo>
                <a:lnTo>
                  <a:pt x="3536" y="8632"/>
                </a:lnTo>
                <a:lnTo>
                  <a:pt x="3164" y="7256"/>
                </a:lnTo>
                <a:lnTo>
                  <a:pt x="2829" y="5842"/>
                </a:lnTo>
                <a:lnTo>
                  <a:pt x="2568" y="4428"/>
                </a:lnTo>
                <a:lnTo>
                  <a:pt x="2382" y="2977"/>
                </a:lnTo>
                <a:lnTo>
                  <a:pt x="2271" y="1489"/>
                </a:lnTo>
                <a:lnTo>
                  <a:pt x="22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61"/>
          <p:cNvSpPr/>
          <p:nvPr/>
        </p:nvSpPr>
        <p:spPr>
          <a:xfrm>
            <a:off x="1000096" y="428581"/>
            <a:ext cx="1000160" cy="1000160"/>
          </a:xfrm>
          <a:custGeom>
            <a:rect b="b" l="l" r="r" t="t"/>
            <a:pathLst>
              <a:path extrusionOk="0" h="31255" w="31255">
                <a:moveTo>
                  <a:pt x="31255" y="1"/>
                </a:moveTo>
                <a:lnTo>
                  <a:pt x="29655" y="38"/>
                </a:lnTo>
                <a:lnTo>
                  <a:pt x="28055" y="149"/>
                </a:lnTo>
                <a:lnTo>
                  <a:pt x="26492" y="373"/>
                </a:lnTo>
                <a:lnTo>
                  <a:pt x="24967" y="633"/>
                </a:lnTo>
                <a:lnTo>
                  <a:pt x="23441" y="968"/>
                </a:lnTo>
                <a:lnTo>
                  <a:pt x="21953" y="1414"/>
                </a:lnTo>
                <a:lnTo>
                  <a:pt x="20502" y="1898"/>
                </a:lnTo>
                <a:lnTo>
                  <a:pt x="19088" y="2456"/>
                </a:lnTo>
                <a:lnTo>
                  <a:pt x="17711" y="3089"/>
                </a:lnTo>
                <a:lnTo>
                  <a:pt x="16372" y="3758"/>
                </a:lnTo>
                <a:lnTo>
                  <a:pt x="15033" y="4540"/>
                </a:lnTo>
                <a:lnTo>
                  <a:pt x="13768" y="5321"/>
                </a:lnTo>
                <a:lnTo>
                  <a:pt x="12540" y="6214"/>
                </a:lnTo>
                <a:lnTo>
                  <a:pt x="11386" y="7144"/>
                </a:lnTo>
                <a:lnTo>
                  <a:pt x="10233" y="8112"/>
                </a:lnTo>
                <a:lnTo>
                  <a:pt x="9154" y="9153"/>
                </a:lnTo>
                <a:lnTo>
                  <a:pt x="8112" y="10232"/>
                </a:lnTo>
                <a:lnTo>
                  <a:pt x="7145" y="11386"/>
                </a:lnTo>
                <a:lnTo>
                  <a:pt x="6214" y="12539"/>
                </a:lnTo>
                <a:lnTo>
                  <a:pt x="5322" y="13767"/>
                </a:lnTo>
                <a:lnTo>
                  <a:pt x="4540" y="15032"/>
                </a:lnTo>
                <a:lnTo>
                  <a:pt x="3759" y="16372"/>
                </a:lnTo>
                <a:lnTo>
                  <a:pt x="3089" y="17711"/>
                </a:lnTo>
                <a:lnTo>
                  <a:pt x="2457" y="19088"/>
                </a:lnTo>
                <a:lnTo>
                  <a:pt x="1898" y="20502"/>
                </a:lnTo>
                <a:lnTo>
                  <a:pt x="1415" y="21953"/>
                </a:lnTo>
                <a:lnTo>
                  <a:pt x="968" y="23441"/>
                </a:lnTo>
                <a:lnTo>
                  <a:pt x="633" y="24966"/>
                </a:lnTo>
                <a:lnTo>
                  <a:pt x="373" y="26492"/>
                </a:lnTo>
                <a:lnTo>
                  <a:pt x="150" y="28055"/>
                </a:lnTo>
                <a:lnTo>
                  <a:pt x="38" y="29654"/>
                </a:lnTo>
                <a:lnTo>
                  <a:pt x="1" y="31254"/>
                </a:lnTo>
                <a:lnTo>
                  <a:pt x="2233" y="31254"/>
                </a:lnTo>
                <a:lnTo>
                  <a:pt x="2271" y="29766"/>
                </a:lnTo>
                <a:lnTo>
                  <a:pt x="2382" y="28278"/>
                </a:lnTo>
                <a:lnTo>
                  <a:pt x="2568" y="26827"/>
                </a:lnTo>
                <a:lnTo>
                  <a:pt x="2829" y="25413"/>
                </a:lnTo>
                <a:lnTo>
                  <a:pt x="3164" y="23999"/>
                </a:lnTo>
                <a:lnTo>
                  <a:pt x="3536" y="22622"/>
                </a:lnTo>
                <a:lnTo>
                  <a:pt x="3982" y="21283"/>
                </a:lnTo>
                <a:lnTo>
                  <a:pt x="4503" y="19943"/>
                </a:lnTo>
                <a:lnTo>
                  <a:pt x="5098" y="18678"/>
                </a:lnTo>
                <a:lnTo>
                  <a:pt x="5731" y="17413"/>
                </a:lnTo>
                <a:lnTo>
                  <a:pt x="6438" y="16223"/>
                </a:lnTo>
                <a:lnTo>
                  <a:pt x="7182" y="15032"/>
                </a:lnTo>
                <a:lnTo>
                  <a:pt x="8000" y="13879"/>
                </a:lnTo>
                <a:lnTo>
                  <a:pt x="8856" y="12800"/>
                </a:lnTo>
                <a:lnTo>
                  <a:pt x="9786" y="11758"/>
                </a:lnTo>
                <a:lnTo>
                  <a:pt x="10717" y="10716"/>
                </a:lnTo>
                <a:lnTo>
                  <a:pt x="11758" y="9786"/>
                </a:lnTo>
                <a:lnTo>
                  <a:pt x="12800" y="8856"/>
                </a:lnTo>
                <a:lnTo>
                  <a:pt x="13879" y="8000"/>
                </a:lnTo>
                <a:lnTo>
                  <a:pt x="15033" y="7181"/>
                </a:lnTo>
                <a:lnTo>
                  <a:pt x="16223" y="6437"/>
                </a:lnTo>
                <a:lnTo>
                  <a:pt x="17414" y="5730"/>
                </a:lnTo>
                <a:lnTo>
                  <a:pt x="18679" y="5098"/>
                </a:lnTo>
                <a:lnTo>
                  <a:pt x="19944" y="4503"/>
                </a:lnTo>
                <a:lnTo>
                  <a:pt x="21283" y="3982"/>
                </a:lnTo>
                <a:lnTo>
                  <a:pt x="22623" y="3535"/>
                </a:lnTo>
                <a:lnTo>
                  <a:pt x="23999" y="3163"/>
                </a:lnTo>
                <a:lnTo>
                  <a:pt x="25413" y="2828"/>
                </a:lnTo>
                <a:lnTo>
                  <a:pt x="26827" y="2568"/>
                </a:lnTo>
                <a:lnTo>
                  <a:pt x="28278" y="2382"/>
                </a:lnTo>
                <a:lnTo>
                  <a:pt x="29767" y="2270"/>
                </a:lnTo>
                <a:lnTo>
                  <a:pt x="31255" y="2233"/>
                </a:lnTo>
                <a:lnTo>
                  <a:pt x="312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61"/>
          <p:cNvSpPr/>
          <p:nvPr/>
        </p:nvSpPr>
        <p:spPr>
          <a:xfrm>
            <a:off x="2000224" y="1428709"/>
            <a:ext cx="1000160" cy="1000160"/>
          </a:xfrm>
          <a:custGeom>
            <a:rect b="b" l="l" r="r" t="t"/>
            <a:pathLst>
              <a:path extrusionOk="0" h="31255" w="31255">
                <a:moveTo>
                  <a:pt x="29022" y="0"/>
                </a:moveTo>
                <a:lnTo>
                  <a:pt x="28985" y="1489"/>
                </a:lnTo>
                <a:lnTo>
                  <a:pt x="28873" y="2977"/>
                </a:lnTo>
                <a:lnTo>
                  <a:pt x="28687" y="4428"/>
                </a:lnTo>
                <a:lnTo>
                  <a:pt x="28427" y="5842"/>
                </a:lnTo>
                <a:lnTo>
                  <a:pt x="28092" y="7256"/>
                </a:lnTo>
                <a:lnTo>
                  <a:pt x="27720" y="8632"/>
                </a:lnTo>
                <a:lnTo>
                  <a:pt x="27274" y="9972"/>
                </a:lnTo>
                <a:lnTo>
                  <a:pt x="26753" y="11311"/>
                </a:lnTo>
                <a:lnTo>
                  <a:pt x="26157" y="12576"/>
                </a:lnTo>
                <a:lnTo>
                  <a:pt x="25525" y="13841"/>
                </a:lnTo>
                <a:lnTo>
                  <a:pt x="24818" y="15032"/>
                </a:lnTo>
                <a:lnTo>
                  <a:pt x="24074" y="16223"/>
                </a:lnTo>
                <a:lnTo>
                  <a:pt x="23255" y="17376"/>
                </a:lnTo>
                <a:lnTo>
                  <a:pt x="22399" y="18455"/>
                </a:lnTo>
                <a:lnTo>
                  <a:pt x="21469" y="19497"/>
                </a:lnTo>
                <a:lnTo>
                  <a:pt x="20539" y="20539"/>
                </a:lnTo>
                <a:lnTo>
                  <a:pt x="19497" y="21469"/>
                </a:lnTo>
                <a:lnTo>
                  <a:pt x="18456" y="22399"/>
                </a:lnTo>
                <a:lnTo>
                  <a:pt x="17377" y="23255"/>
                </a:lnTo>
                <a:lnTo>
                  <a:pt x="16223" y="24073"/>
                </a:lnTo>
                <a:lnTo>
                  <a:pt x="15032" y="24817"/>
                </a:lnTo>
                <a:lnTo>
                  <a:pt x="13842" y="25524"/>
                </a:lnTo>
                <a:lnTo>
                  <a:pt x="12577" y="26157"/>
                </a:lnTo>
                <a:lnTo>
                  <a:pt x="11312" y="26752"/>
                </a:lnTo>
                <a:lnTo>
                  <a:pt x="9972" y="27273"/>
                </a:lnTo>
                <a:lnTo>
                  <a:pt x="8633" y="27720"/>
                </a:lnTo>
                <a:lnTo>
                  <a:pt x="7256" y="28092"/>
                </a:lnTo>
                <a:lnTo>
                  <a:pt x="5842" y="28426"/>
                </a:lnTo>
                <a:lnTo>
                  <a:pt x="4428" y="28687"/>
                </a:lnTo>
                <a:lnTo>
                  <a:pt x="2977" y="28873"/>
                </a:lnTo>
                <a:lnTo>
                  <a:pt x="1489" y="28985"/>
                </a:lnTo>
                <a:lnTo>
                  <a:pt x="1" y="29022"/>
                </a:lnTo>
                <a:lnTo>
                  <a:pt x="1" y="31254"/>
                </a:lnTo>
                <a:lnTo>
                  <a:pt x="1601" y="31217"/>
                </a:lnTo>
                <a:lnTo>
                  <a:pt x="3201" y="31105"/>
                </a:lnTo>
                <a:lnTo>
                  <a:pt x="4763" y="30882"/>
                </a:lnTo>
                <a:lnTo>
                  <a:pt x="6289" y="30622"/>
                </a:lnTo>
                <a:lnTo>
                  <a:pt x="7814" y="30287"/>
                </a:lnTo>
                <a:lnTo>
                  <a:pt x="9303" y="29840"/>
                </a:lnTo>
                <a:lnTo>
                  <a:pt x="10754" y="29357"/>
                </a:lnTo>
                <a:lnTo>
                  <a:pt x="12168" y="28799"/>
                </a:lnTo>
                <a:lnTo>
                  <a:pt x="13544" y="28166"/>
                </a:lnTo>
                <a:lnTo>
                  <a:pt x="14884" y="27496"/>
                </a:lnTo>
                <a:lnTo>
                  <a:pt x="16223" y="26715"/>
                </a:lnTo>
                <a:lnTo>
                  <a:pt x="17488" y="25934"/>
                </a:lnTo>
                <a:lnTo>
                  <a:pt x="18716" y="25041"/>
                </a:lnTo>
                <a:lnTo>
                  <a:pt x="19869" y="24110"/>
                </a:lnTo>
                <a:lnTo>
                  <a:pt x="21023" y="23143"/>
                </a:lnTo>
                <a:lnTo>
                  <a:pt x="22102" y="22101"/>
                </a:lnTo>
                <a:lnTo>
                  <a:pt x="23144" y="21022"/>
                </a:lnTo>
                <a:lnTo>
                  <a:pt x="24111" y="19869"/>
                </a:lnTo>
                <a:lnTo>
                  <a:pt x="25041" y="18715"/>
                </a:lnTo>
                <a:lnTo>
                  <a:pt x="25934" y="17488"/>
                </a:lnTo>
                <a:lnTo>
                  <a:pt x="26715" y="16223"/>
                </a:lnTo>
                <a:lnTo>
                  <a:pt x="27497" y="14883"/>
                </a:lnTo>
                <a:lnTo>
                  <a:pt x="28167" y="13544"/>
                </a:lnTo>
                <a:lnTo>
                  <a:pt x="28799" y="12167"/>
                </a:lnTo>
                <a:lnTo>
                  <a:pt x="29357" y="10753"/>
                </a:lnTo>
                <a:lnTo>
                  <a:pt x="29841" y="9302"/>
                </a:lnTo>
                <a:lnTo>
                  <a:pt x="30287" y="7814"/>
                </a:lnTo>
                <a:lnTo>
                  <a:pt x="30622" y="6288"/>
                </a:lnTo>
                <a:lnTo>
                  <a:pt x="30883" y="4763"/>
                </a:lnTo>
                <a:lnTo>
                  <a:pt x="31106" y="3200"/>
                </a:lnTo>
                <a:lnTo>
                  <a:pt x="31218" y="1600"/>
                </a:lnTo>
                <a:lnTo>
                  <a:pt x="3125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3" name="Google Shape;1033;p61"/>
          <p:cNvGrpSpPr/>
          <p:nvPr/>
        </p:nvGrpSpPr>
        <p:grpSpPr>
          <a:xfrm>
            <a:off x="8572480" y="238085"/>
            <a:ext cx="571520" cy="762016"/>
            <a:chOff x="8572480" y="238085"/>
            <a:chExt cx="571520" cy="762016"/>
          </a:xfrm>
        </p:grpSpPr>
        <p:sp>
          <p:nvSpPr>
            <p:cNvPr id="1034" name="Google Shape;1034;p61"/>
            <p:cNvSpPr/>
            <p:nvPr/>
          </p:nvSpPr>
          <p:spPr>
            <a:xfrm>
              <a:off x="8572480" y="881029"/>
              <a:ext cx="571520" cy="119072"/>
            </a:xfrm>
            <a:custGeom>
              <a:rect b="b" l="l" r="r" t="t"/>
              <a:pathLst>
                <a:path extrusionOk="0" h="3721" w="17860">
                  <a:moveTo>
                    <a:pt x="1" y="0"/>
                  </a:moveTo>
                  <a:lnTo>
                    <a:pt x="1" y="3721"/>
                  </a:lnTo>
                  <a:lnTo>
                    <a:pt x="17860" y="3721"/>
                  </a:lnTo>
                  <a:lnTo>
                    <a:pt x="178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61"/>
            <p:cNvSpPr/>
            <p:nvPr/>
          </p:nvSpPr>
          <p:spPr>
            <a:xfrm>
              <a:off x="8572480" y="666693"/>
              <a:ext cx="571520" cy="119104"/>
            </a:xfrm>
            <a:custGeom>
              <a:rect b="b" l="l" r="r" t="t"/>
              <a:pathLst>
                <a:path extrusionOk="0" h="3722" w="17860">
                  <a:moveTo>
                    <a:pt x="1" y="1"/>
                  </a:moveTo>
                  <a:lnTo>
                    <a:pt x="1" y="3722"/>
                  </a:lnTo>
                  <a:lnTo>
                    <a:pt x="17860" y="3722"/>
                  </a:lnTo>
                  <a:lnTo>
                    <a:pt x="1786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61"/>
            <p:cNvSpPr/>
            <p:nvPr/>
          </p:nvSpPr>
          <p:spPr>
            <a:xfrm>
              <a:off x="8572480" y="452389"/>
              <a:ext cx="571520" cy="119104"/>
            </a:xfrm>
            <a:custGeom>
              <a:rect b="b" l="l" r="r" t="t"/>
              <a:pathLst>
                <a:path extrusionOk="0" h="3722" w="17860">
                  <a:moveTo>
                    <a:pt x="1" y="1"/>
                  </a:moveTo>
                  <a:lnTo>
                    <a:pt x="1" y="3721"/>
                  </a:lnTo>
                  <a:lnTo>
                    <a:pt x="17860" y="3721"/>
                  </a:lnTo>
                  <a:lnTo>
                    <a:pt x="1786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61"/>
            <p:cNvSpPr/>
            <p:nvPr/>
          </p:nvSpPr>
          <p:spPr>
            <a:xfrm>
              <a:off x="8572480" y="238085"/>
              <a:ext cx="571520" cy="119104"/>
            </a:xfrm>
            <a:custGeom>
              <a:rect b="b" l="l" r="r" t="t"/>
              <a:pathLst>
                <a:path extrusionOk="0" h="3722" w="17860">
                  <a:moveTo>
                    <a:pt x="1" y="0"/>
                  </a:moveTo>
                  <a:lnTo>
                    <a:pt x="1" y="3721"/>
                  </a:lnTo>
                  <a:lnTo>
                    <a:pt x="17860" y="3721"/>
                  </a:lnTo>
                  <a:lnTo>
                    <a:pt x="178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8" name="Google Shape;1038;p61"/>
          <p:cNvGrpSpPr/>
          <p:nvPr/>
        </p:nvGrpSpPr>
        <p:grpSpPr>
          <a:xfrm>
            <a:off x="1237033" y="687027"/>
            <a:ext cx="1526442" cy="1526442"/>
            <a:chOff x="5801169" y="1848194"/>
            <a:chExt cx="976673" cy="976673"/>
          </a:xfrm>
        </p:grpSpPr>
        <p:sp>
          <p:nvSpPr>
            <p:cNvPr id="1039" name="Google Shape;1039;p61"/>
            <p:cNvSpPr/>
            <p:nvPr/>
          </p:nvSpPr>
          <p:spPr>
            <a:xfrm>
              <a:off x="5801169" y="1848194"/>
              <a:ext cx="976673" cy="976673"/>
            </a:xfrm>
            <a:custGeom>
              <a:rect b="b" l="l" r="r" t="t"/>
              <a:pathLst>
                <a:path extrusionOk="0" h="1775769" w="1775769">
                  <a:moveTo>
                    <a:pt x="1775769" y="887885"/>
                  </a:moveTo>
                  <a:cubicBezTo>
                    <a:pt x="1775769" y="1378250"/>
                    <a:pt x="1378250" y="1775769"/>
                    <a:pt x="887885" y="1775769"/>
                  </a:cubicBezTo>
                  <a:cubicBezTo>
                    <a:pt x="397520" y="1775769"/>
                    <a:pt x="0" y="1378250"/>
                    <a:pt x="0" y="887885"/>
                  </a:cubicBezTo>
                  <a:cubicBezTo>
                    <a:pt x="0" y="397520"/>
                    <a:pt x="397520" y="0"/>
                    <a:pt x="887885" y="0"/>
                  </a:cubicBezTo>
                  <a:cubicBezTo>
                    <a:pt x="1378250" y="0"/>
                    <a:pt x="1775769" y="397520"/>
                    <a:pt x="1775769" y="887885"/>
                  </a:cubicBez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pic>
          <p:nvPicPr>
            <p:cNvPr id="1040" name="Google Shape;1040;p61"/>
            <p:cNvPicPr preferRelativeResize="0"/>
            <p:nvPr/>
          </p:nvPicPr>
          <p:blipFill>
            <a:blip r:embed="rId2">
              <a:alphaModFix/>
            </a:blip>
            <a:stretch>
              <a:fillRect/>
            </a:stretch>
          </p:blipFill>
          <p:spPr>
            <a:xfrm>
              <a:off x="5975014" y="2078150"/>
              <a:ext cx="628388" cy="514251"/>
            </a:xfrm>
            <a:prstGeom prst="rect">
              <a:avLst/>
            </a:prstGeom>
            <a:noFill/>
            <a:ln>
              <a:noFill/>
            </a:ln>
          </p:spPr>
        </p:pic>
      </p:grpSp>
      <p:grpSp>
        <p:nvGrpSpPr>
          <p:cNvPr id="1041" name="Google Shape;1041;p61"/>
          <p:cNvGrpSpPr/>
          <p:nvPr/>
        </p:nvGrpSpPr>
        <p:grpSpPr>
          <a:xfrm>
            <a:off x="7878498" y="4855735"/>
            <a:ext cx="1083003" cy="236002"/>
            <a:chOff x="5747311" y="4327335"/>
            <a:chExt cx="1083003" cy="236002"/>
          </a:xfrm>
        </p:grpSpPr>
        <p:sp>
          <p:nvSpPr>
            <p:cNvPr id="1042" name="Google Shape;1042;p61"/>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3" name="Google Shape;1043;p61"/>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1044" name="Google Shape;1044;p61"/>
            <p:cNvGrpSpPr/>
            <p:nvPr/>
          </p:nvGrpSpPr>
          <p:grpSpPr>
            <a:xfrm>
              <a:off x="6050046" y="4379332"/>
              <a:ext cx="770318" cy="126856"/>
              <a:chOff x="5767183" y="3119047"/>
              <a:chExt cx="856004" cy="140966"/>
            </a:xfrm>
          </p:grpSpPr>
          <p:sp>
            <p:nvSpPr>
              <p:cNvPr id="1045" name="Google Shape;1045;p61"/>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61"/>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61"/>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61"/>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61"/>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61"/>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61"/>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61"/>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ub Title Queens Slide">
  <p:cSld name="CUSTOM_12_1">
    <p:bg>
      <p:bgPr>
        <a:solidFill>
          <a:schemeClr val="lt1"/>
        </a:solidFill>
      </p:bgPr>
    </p:bg>
    <p:spTree>
      <p:nvGrpSpPr>
        <p:cNvPr id="1053" name="Shape 1053"/>
        <p:cNvGrpSpPr/>
        <p:nvPr/>
      </p:nvGrpSpPr>
      <p:grpSpPr>
        <a:xfrm>
          <a:off x="0" y="0"/>
          <a:ext cx="0" cy="0"/>
          <a:chOff x="0" y="0"/>
          <a:chExt cx="0" cy="0"/>
        </a:xfrm>
      </p:grpSpPr>
      <p:sp>
        <p:nvSpPr>
          <p:cNvPr id="1054" name="Google Shape;1054;p62"/>
          <p:cNvSpPr/>
          <p:nvPr/>
        </p:nvSpPr>
        <p:spPr>
          <a:xfrm>
            <a:off x="76" y="-25"/>
            <a:ext cx="9144051" cy="857294"/>
          </a:xfrm>
          <a:custGeom>
            <a:rect b="b" l="l" r="r" t="t"/>
            <a:pathLst>
              <a:path extrusionOk="0" h="6397" w="68229">
                <a:moveTo>
                  <a:pt x="0" y="1"/>
                </a:moveTo>
                <a:lnTo>
                  <a:pt x="0" y="6397"/>
                </a:lnTo>
                <a:lnTo>
                  <a:pt x="68229" y="6397"/>
                </a:lnTo>
                <a:lnTo>
                  <a:pt x="682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62"/>
          <p:cNvSpPr/>
          <p:nvPr/>
        </p:nvSpPr>
        <p:spPr>
          <a:xfrm>
            <a:off x="-5975" y="4807575"/>
            <a:ext cx="9156673" cy="335923"/>
          </a:xfrm>
          <a:custGeom>
            <a:rect b="b" l="l" r="r" t="t"/>
            <a:pathLst>
              <a:path extrusionOk="0" h="2506" w="68229">
                <a:moveTo>
                  <a:pt x="0" y="1"/>
                </a:moveTo>
                <a:lnTo>
                  <a:pt x="0" y="2506"/>
                </a:lnTo>
                <a:lnTo>
                  <a:pt x="68229" y="2506"/>
                </a:lnTo>
                <a:lnTo>
                  <a:pt x="682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62"/>
          <p:cNvSpPr/>
          <p:nvPr/>
        </p:nvSpPr>
        <p:spPr>
          <a:xfrm>
            <a:off x="350" y="4715900"/>
            <a:ext cx="9137739" cy="89400"/>
          </a:xfrm>
          <a:custGeom>
            <a:rect b="b" l="l" r="r" t="t"/>
            <a:pathLst>
              <a:path extrusionOk="0" h="667" w="68229">
                <a:moveTo>
                  <a:pt x="0" y="0"/>
                </a:moveTo>
                <a:lnTo>
                  <a:pt x="0" y="667"/>
                </a:lnTo>
                <a:lnTo>
                  <a:pt x="68229" y="667"/>
                </a:lnTo>
                <a:lnTo>
                  <a:pt x="682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62"/>
          <p:cNvSpPr/>
          <p:nvPr/>
        </p:nvSpPr>
        <p:spPr>
          <a:xfrm>
            <a:off x="7498562" y="1010414"/>
            <a:ext cx="177576" cy="177573"/>
          </a:xfrm>
          <a:custGeom>
            <a:rect b="b" l="l" r="r" t="t"/>
            <a:pathLst>
              <a:path extrusionOk="0" h="1325" w="1325">
                <a:moveTo>
                  <a:pt x="596" y="1"/>
                </a:moveTo>
                <a:lnTo>
                  <a:pt x="525" y="10"/>
                </a:lnTo>
                <a:lnTo>
                  <a:pt x="463" y="28"/>
                </a:lnTo>
                <a:lnTo>
                  <a:pt x="400" y="54"/>
                </a:lnTo>
                <a:lnTo>
                  <a:pt x="347" y="81"/>
                </a:lnTo>
                <a:lnTo>
                  <a:pt x="294" y="116"/>
                </a:lnTo>
                <a:lnTo>
                  <a:pt x="241" y="152"/>
                </a:lnTo>
                <a:lnTo>
                  <a:pt x="196" y="196"/>
                </a:lnTo>
                <a:lnTo>
                  <a:pt x="152" y="241"/>
                </a:lnTo>
                <a:lnTo>
                  <a:pt x="107" y="294"/>
                </a:lnTo>
                <a:lnTo>
                  <a:pt x="81" y="347"/>
                </a:lnTo>
                <a:lnTo>
                  <a:pt x="54" y="401"/>
                </a:lnTo>
                <a:lnTo>
                  <a:pt x="27" y="463"/>
                </a:lnTo>
                <a:lnTo>
                  <a:pt x="10" y="525"/>
                </a:lnTo>
                <a:lnTo>
                  <a:pt x="1" y="596"/>
                </a:lnTo>
                <a:lnTo>
                  <a:pt x="1" y="658"/>
                </a:lnTo>
                <a:lnTo>
                  <a:pt x="1" y="729"/>
                </a:lnTo>
                <a:lnTo>
                  <a:pt x="10" y="801"/>
                </a:lnTo>
                <a:lnTo>
                  <a:pt x="27" y="863"/>
                </a:lnTo>
                <a:lnTo>
                  <a:pt x="54" y="925"/>
                </a:lnTo>
                <a:lnTo>
                  <a:pt x="81" y="978"/>
                </a:lnTo>
                <a:lnTo>
                  <a:pt x="107" y="1031"/>
                </a:lnTo>
                <a:lnTo>
                  <a:pt x="152" y="1085"/>
                </a:lnTo>
                <a:lnTo>
                  <a:pt x="196" y="1129"/>
                </a:lnTo>
                <a:lnTo>
                  <a:pt x="241" y="1174"/>
                </a:lnTo>
                <a:lnTo>
                  <a:pt x="294" y="1209"/>
                </a:lnTo>
                <a:lnTo>
                  <a:pt x="347" y="1245"/>
                </a:lnTo>
                <a:lnTo>
                  <a:pt x="400" y="1271"/>
                </a:lnTo>
                <a:lnTo>
                  <a:pt x="463" y="1298"/>
                </a:lnTo>
                <a:lnTo>
                  <a:pt x="525" y="1316"/>
                </a:lnTo>
                <a:lnTo>
                  <a:pt x="596" y="1325"/>
                </a:lnTo>
                <a:lnTo>
                  <a:pt x="729" y="1325"/>
                </a:lnTo>
                <a:lnTo>
                  <a:pt x="791" y="1316"/>
                </a:lnTo>
                <a:lnTo>
                  <a:pt x="854" y="1298"/>
                </a:lnTo>
                <a:lnTo>
                  <a:pt x="916" y="1271"/>
                </a:lnTo>
                <a:lnTo>
                  <a:pt x="978" y="1245"/>
                </a:lnTo>
                <a:lnTo>
                  <a:pt x="1031" y="1209"/>
                </a:lnTo>
                <a:lnTo>
                  <a:pt x="1085" y="1174"/>
                </a:lnTo>
                <a:lnTo>
                  <a:pt x="1129" y="1129"/>
                </a:lnTo>
                <a:lnTo>
                  <a:pt x="1173" y="1085"/>
                </a:lnTo>
                <a:lnTo>
                  <a:pt x="1209" y="1031"/>
                </a:lnTo>
                <a:lnTo>
                  <a:pt x="1244" y="978"/>
                </a:lnTo>
                <a:lnTo>
                  <a:pt x="1271" y="925"/>
                </a:lnTo>
                <a:lnTo>
                  <a:pt x="1289" y="863"/>
                </a:lnTo>
                <a:lnTo>
                  <a:pt x="1307" y="801"/>
                </a:lnTo>
                <a:lnTo>
                  <a:pt x="1315" y="729"/>
                </a:lnTo>
                <a:lnTo>
                  <a:pt x="1324" y="658"/>
                </a:lnTo>
                <a:lnTo>
                  <a:pt x="1315" y="596"/>
                </a:lnTo>
                <a:lnTo>
                  <a:pt x="1307" y="525"/>
                </a:lnTo>
                <a:lnTo>
                  <a:pt x="1289" y="463"/>
                </a:lnTo>
                <a:lnTo>
                  <a:pt x="1271" y="401"/>
                </a:lnTo>
                <a:lnTo>
                  <a:pt x="1244" y="347"/>
                </a:lnTo>
                <a:lnTo>
                  <a:pt x="1209" y="294"/>
                </a:lnTo>
                <a:lnTo>
                  <a:pt x="1173" y="241"/>
                </a:lnTo>
                <a:lnTo>
                  <a:pt x="1129" y="196"/>
                </a:lnTo>
                <a:lnTo>
                  <a:pt x="1085" y="152"/>
                </a:lnTo>
                <a:lnTo>
                  <a:pt x="1031" y="116"/>
                </a:lnTo>
                <a:lnTo>
                  <a:pt x="978" y="81"/>
                </a:lnTo>
                <a:lnTo>
                  <a:pt x="916" y="54"/>
                </a:lnTo>
                <a:lnTo>
                  <a:pt x="854" y="28"/>
                </a:lnTo>
                <a:lnTo>
                  <a:pt x="791" y="10"/>
                </a:lnTo>
                <a:lnTo>
                  <a:pt x="7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62"/>
          <p:cNvSpPr/>
          <p:nvPr/>
        </p:nvSpPr>
        <p:spPr>
          <a:xfrm>
            <a:off x="354" y="3530791"/>
            <a:ext cx="1273149" cy="1272993"/>
          </a:xfrm>
          <a:custGeom>
            <a:rect b="b" l="l" r="r" t="t"/>
            <a:pathLst>
              <a:path extrusionOk="0" h="9595" w="9596">
                <a:moveTo>
                  <a:pt x="0" y="0"/>
                </a:moveTo>
                <a:lnTo>
                  <a:pt x="0" y="9595"/>
                </a:lnTo>
                <a:lnTo>
                  <a:pt x="9595" y="9595"/>
                </a:lnTo>
                <a:lnTo>
                  <a:pt x="9595" y="9346"/>
                </a:lnTo>
                <a:lnTo>
                  <a:pt x="9586" y="9097"/>
                </a:lnTo>
                <a:lnTo>
                  <a:pt x="9568" y="8857"/>
                </a:lnTo>
                <a:lnTo>
                  <a:pt x="9542" y="8609"/>
                </a:lnTo>
                <a:lnTo>
                  <a:pt x="9515" y="8369"/>
                </a:lnTo>
                <a:lnTo>
                  <a:pt x="9488" y="8129"/>
                </a:lnTo>
                <a:lnTo>
                  <a:pt x="9444" y="7898"/>
                </a:lnTo>
                <a:lnTo>
                  <a:pt x="9400" y="7658"/>
                </a:lnTo>
                <a:lnTo>
                  <a:pt x="9346" y="7427"/>
                </a:lnTo>
                <a:lnTo>
                  <a:pt x="9293" y="7196"/>
                </a:lnTo>
                <a:lnTo>
                  <a:pt x="9231" y="6965"/>
                </a:lnTo>
                <a:lnTo>
                  <a:pt x="9160" y="6743"/>
                </a:lnTo>
                <a:lnTo>
                  <a:pt x="9089" y="6521"/>
                </a:lnTo>
                <a:lnTo>
                  <a:pt x="9009" y="6299"/>
                </a:lnTo>
                <a:lnTo>
                  <a:pt x="8929" y="6077"/>
                </a:lnTo>
                <a:lnTo>
                  <a:pt x="8840" y="5863"/>
                </a:lnTo>
                <a:lnTo>
                  <a:pt x="8751" y="5641"/>
                </a:lnTo>
                <a:lnTo>
                  <a:pt x="8644" y="5437"/>
                </a:lnTo>
                <a:lnTo>
                  <a:pt x="8547" y="5224"/>
                </a:lnTo>
                <a:lnTo>
                  <a:pt x="8440" y="5019"/>
                </a:lnTo>
                <a:lnTo>
                  <a:pt x="8325" y="4815"/>
                </a:lnTo>
                <a:lnTo>
                  <a:pt x="8209" y="4620"/>
                </a:lnTo>
                <a:lnTo>
                  <a:pt x="8085" y="4424"/>
                </a:lnTo>
                <a:lnTo>
                  <a:pt x="7960" y="4229"/>
                </a:lnTo>
                <a:lnTo>
                  <a:pt x="7827" y="4042"/>
                </a:lnTo>
                <a:lnTo>
                  <a:pt x="7685" y="3856"/>
                </a:lnTo>
                <a:lnTo>
                  <a:pt x="7552" y="3669"/>
                </a:lnTo>
                <a:lnTo>
                  <a:pt x="7401" y="3491"/>
                </a:lnTo>
                <a:lnTo>
                  <a:pt x="7259" y="3314"/>
                </a:lnTo>
                <a:lnTo>
                  <a:pt x="7099" y="3145"/>
                </a:lnTo>
                <a:lnTo>
                  <a:pt x="6948" y="2976"/>
                </a:lnTo>
                <a:lnTo>
                  <a:pt x="6788" y="2807"/>
                </a:lnTo>
                <a:lnTo>
                  <a:pt x="6619" y="2647"/>
                </a:lnTo>
                <a:lnTo>
                  <a:pt x="6450" y="2488"/>
                </a:lnTo>
                <a:lnTo>
                  <a:pt x="6281" y="2337"/>
                </a:lnTo>
                <a:lnTo>
                  <a:pt x="6104" y="2194"/>
                </a:lnTo>
                <a:lnTo>
                  <a:pt x="5926" y="2043"/>
                </a:lnTo>
                <a:lnTo>
                  <a:pt x="5739" y="1901"/>
                </a:lnTo>
                <a:lnTo>
                  <a:pt x="5553" y="1768"/>
                </a:lnTo>
                <a:lnTo>
                  <a:pt x="5366" y="1635"/>
                </a:lnTo>
                <a:lnTo>
                  <a:pt x="5171" y="1510"/>
                </a:lnTo>
                <a:lnTo>
                  <a:pt x="4975" y="1386"/>
                </a:lnTo>
                <a:lnTo>
                  <a:pt x="4780" y="1270"/>
                </a:lnTo>
                <a:lnTo>
                  <a:pt x="4576" y="1155"/>
                </a:lnTo>
                <a:lnTo>
                  <a:pt x="4371" y="1048"/>
                </a:lnTo>
                <a:lnTo>
                  <a:pt x="4158" y="942"/>
                </a:lnTo>
                <a:lnTo>
                  <a:pt x="3945" y="844"/>
                </a:lnTo>
                <a:lnTo>
                  <a:pt x="3732" y="755"/>
                </a:lnTo>
                <a:lnTo>
                  <a:pt x="3518" y="666"/>
                </a:lnTo>
                <a:lnTo>
                  <a:pt x="3296" y="578"/>
                </a:lnTo>
                <a:lnTo>
                  <a:pt x="3074" y="506"/>
                </a:lnTo>
                <a:lnTo>
                  <a:pt x="2852" y="427"/>
                </a:lnTo>
                <a:lnTo>
                  <a:pt x="2630" y="364"/>
                </a:lnTo>
                <a:lnTo>
                  <a:pt x="2399" y="302"/>
                </a:lnTo>
                <a:lnTo>
                  <a:pt x="2168" y="249"/>
                </a:lnTo>
                <a:lnTo>
                  <a:pt x="1937" y="196"/>
                </a:lnTo>
                <a:lnTo>
                  <a:pt x="1697" y="151"/>
                </a:lnTo>
                <a:lnTo>
                  <a:pt x="1457" y="107"/>
                </a:lnTo>
                <a:lnTo>
                  <a:pt x="1226" y="80"/>
                </a:lnTo>
                <a:lnTo>
                  <a:pt x="978" y="45"/>
                </a:lnTo>
                <a:lnTo>
                  <a:pt x="738" y="27"/>
                </a:lnTo>
                <a:lnTo>
                  <a:pt x="498" y="9"/>
                </a:lnTo>
                <a:lnTo>
                  <a:pt x="24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9" name="Google Shape;1059;p62"/>
          <p:cNvGrpSpPr/>
          <p:nvPr/>
        </p:nvGrpSpPr>
        <p:grpSpPr>
          <a:xfrm>
            <a:off x="7901356" y="-37"/>
            <a:ext cx="1249355" cy="1536525"/>
            <a:chOff x="1680175" y="238125"/>
            <a:chExt cx="4259650" cy="5238750"/>
          </a:xfrm>
        </p:grpSpPr>
        <p:sp>
          <p:nvSpPr>
            <p:cNvPr id="1060" name="Google Shape;1060;p62"/>
            <p:cNvSpPr/>
            <p:nvPr/>
          </p:nvSpPr>
          <p:spPr>
            <a:xfrm>
              <a:off x="4563000"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62"/>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62"/>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62"/>
            <p:cNvSpPr/>
            <p:nvPr/>
          </p:nvSpPr>
          <p:spPr>
            <a:xfrm>
              <a:off x="2842800" y="1404175"/>
              <a:ext cx="25" cy="25"/>
            </a:xfrm>
            <a:custGeom>
              <a:rect b="b" l="l" r="r" t="t"/>
              <a:pathLst>
                <a:path extrusionOk="0" h="1" w="1">
                  <a:moveTo>
                    <a:pt x="1" y="0"/>
                  </a:move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62"/>
            <p:cNvSpPr/>
            <p:nvPr/>
          </p:nvSpPr>
          <p:spPr>
            <a:xfrm>
              <a:off x="2842800" y="1404175"/>
              <a:ext cx="25" cy="25"/>
            </a:xfrm>
            <a:custGeom>
              <a:rect b="b" l="l" r="r" t="t"/>
              <a:pathLst>
                <a:path extrusionOk="0" fill="none" h="1" w="1">
                  <a:moveTo>
                    <a:pt x="1" y="0"/>
                  </a:moveTo>
                  <a:lnTo>
                    <a:pt x="1" y="0"/>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2"/>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Start">
  <p:cSld name="CUSTOM_21">
    <p:bg>
      <p:bgPr>
        <a:solidFill>
          <a:schemeClr val="lt1"/>
        </a:solidFill>
      </p:bgPr>
    </p:bg>
    <p:spTree>
      <p:nvGrpSpPr>
        <p:cNvPr id="1066" name="Shape 1066"/>
        <p:cNvGrpSpPr/>
        <p:nvPr/>
      </p:nvGrpSpPr>
      <p:grpSpPr>
        <a:xfrm>
          <a:off x="0" y="0"/>
          <a:ext cx="0" cy="0"/>
          <a:chOff x="0" y="0"/>
          <a:chExt cx="0" cy="0"/>
        </a:xfrm>
      </p:grpSpPr>
      <p:sp>
        <p:nvSpPr>
          <p:cNvPr id="1067" name="Google Shape;1067;p63"/>
          <p:cNvSpPr/>
          <p:nvPr/>
        </p:nvSpPr>
        <p:spPr>
          <a:xfrm>
            <a:off x="61" y="30"/>
            <a:ext cx="9144051" cy="857326"/>
          </a:xfrm>
          <a:custGeom>
            <a:rect b="b" l="l" r="r" t="t"/>
            <a:pathLst>
              <a:path extrusionOk="0" h="6397" w="68229">
                <a:moveTo>
                  <a:pt x="0" y="0"/>
                </a:moveTo>
                <a:lnTo>
                  <a:pt x="0" y="6396"/>
                </a:lnTo>
                <a:lnTo>
                  <a:pt x="68228" y="6396"/>
                </a:lnTo>
                <a:lnTo>
                  <a:pt x="682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63"/>
          <p:cNvSpPr/>
          <p:nvPr/>
        </p:nvSpPr>
        <p:spPr>
          <a:xfrm>
            <a:off x="75" y="4808850"/>
            <a:ext cx="9144000" cy="334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63"/>
          <p:cNvSpPr/>
          <p:nvPr/>
        </p:nvSpPr>
        <p:spPr>
          <a:xfrm>
            <a:off x="50" y="-1150"/>
            <a:ext cx="1285922" cy="857328"/>
          </a:xfrm>
          <a:custGeom>
            <a:rect b="b" l="l" r="r" t="t"/>
            <a:pathLst>
              <a:path extrusionOk="0" h="6380" w="9595">
                <a:moveTo>
                  <a:pt x="0" y="1"/>
                </a:moveTo>
                <a:lnTo>
                  <a:pt x="0" y="6379"/>
                </a:lnTo>
                <a:lnTo>
                  <a:pt x="9595" y="6379"/>
                </a:lnTo>
                <a:lnTo>
                  <a:pt x="959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0" name="Google Shape;1070;p63"/>
          <p:cNvGrpSpPr/>
          <p:nvPr/>
        </p:nvGrpSpPr>
        <p:grpSpPr>
          <a:xfrm>
            <a:off x="4030648" y="310610"/>
            <a:ext cx="1083003" cy="236002"/>
            <a:chOff x="5747311" y="4327335"/>
            <a:chExt cx="1083003" cy="236002"/>
          </a:xfrm>
        </p:grpSpPr>
        <p:sp>
          <p:nvSpPr>
            <p:cNvPr id="1071" name="Google Shape;1071;p63"/>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2" name="Google Shape;1072;p63"/>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1073" name="Google Shape;1073;p63"/>
            <p:cNvGrpSpPr/>
            <p:nvPr/>
          </p:nvGrpSpPr>
          <p:grpSpPr>
            <a:xfrm>
              <a:off x="6050046" y="4379332"/>
              <a:ext cx="770318" cy="126856"/>
              <a:chOff x="5767183" y="3119047"/>
              <a:chExt cx="856004" cy="140966"/>
            </a:xfrm>
          </p:grpSpPr>
          <p:sp>
            <p:nvSpPr>
              <p:cNvPr id="1074" name="Google Shape;1074;p63"/>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63"/>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63"/>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63"/>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63"/>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63"/>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63"/>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63"/>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82" name="Google Shape;1082;p63"/>
          <p:cNvSpPr/>
          <p:nvPr/>
        </p:nvSpPr>
        <p:spPr>
          <a:xfrm>
            <a:off x="7498562" y="1010414"/>
            <a:ext cx="177576" cy="177573"/>
          </a:xfrm>
          <a:custGeom>
            <a:rect b="b" l="l" r="r" t="t"/>
            <a:pathLst>
              <a:path extrusionOk="0" h="1325" w="1325">
                <a:moveTo>
                  <a:pt x="596" y="1"/>
                </a:moveTo>
                <a:lnTo>
                  <a:pt x="525" y="10"/>
                </a:lnTo>
                <a:lnTo>
                  <a:pt x="463" y="28"/>
                </a:lnTo>
                <a:lnTo>
                  <a:pt x="400" y="54"/>
                </a:lnTo>
                <a:lnTo>
                  <a:pt x="347" y="81"/>
                </a:lnTo>
                <a:lnTo>
                  <a:pt x="294" y="116"/>
                </a:lnTo>
                <a:lnTo>
                  <a:pt x="241" y="152"/>
                </a:lnTo>
                <a:lnTo>
                  <a:pt x="196" y="196"/>
                </a:lnTo>
                <a:lnTo>
                  <a:pt x="152" y="241"/>
                </a:lnTo>
                <a:lnTo>
                  <a:pt x="107" y="294"/>
                </a:lnTo>
                <a:lnTo>
                  <a:pt x="81" y="347"/>
                </a:lnTo>
                <a:lnTo>
                  <a:pt x="54" y="401"/>
                </a:lnTo>
                <a:lnTo>
                  <a:pt x="27" y="463"/>
                </a:lnTo>
                <a:lnTo>
                  <a:pt x="10" y="525"/>
                </a:lnTo>
                <a:lnTo>
                  <a:pt x="1" y="596"/>
                </a:lnTo>
                <a:lnTo>
                  <a:pt x="1" y="658"/>
                </a:lnTo>
                <a:lnTo>
                  <a:pt x="1" y="729"/>
                </a:lnTo>
                <a:lnTo>
                  <a:pt x="10" y="801"/>
                </a:lnTo>
                <a:lnTo>
                  <a:pt x="27" y="863"/>
                </a:lnTo>
                <a:lnTo>
                  <a:pt x="54" y="925"/>
                </a:lnTo>
                <a:lnTo>
                  <a:pt x="81" y="978"/>
                </a:lnTo>
                <a:lnTo>
                  <a:pt x="107" y="1031"/>
                </a:lnTo>
                <a:lnTo>
                  <a:pt x="152" y="1085"/>
                </a:lnTo>
                <a:lnTo>
                  <a:pt x="196" y="1129"/>
                </a:lnTo>
                <a:lnTo>
                  <a:pt x="241" y="1174"/>
                </a:lnTo>
                <a:lnTo>
                  <a:pt x="294" y="1209"/>
                </a:lnTo>
                <a:lnTo>
                  <a:pt x="347" y="1245"/>
                </a:lnTo>
                <a:lnTo>
                  <a:pt x="400" y="1271"/>
                </a:lnTo>
                <a:lnTo>
                  <a:pt x="463" y="1298"/>
                </a:lnTo>
                <a:lnTo>
                  <a:pt x="525" y="1316"/>
                </a:lnTo>
                <a:lnTo>
                  <a:pt x="596" y="1325"/>
                </a:lnTo>
                <a:lnTo>
                  <a:pt x="729" y="1325"/>
                </a:lnTo>
                <a:lnTo>
                  <a:pt x="791" y="1316"/>
                </a:lnTo>
                <a:lnTo>
                  <a:pt x="854" y="1298"/>
                </a:lnTo>
                <a:lnTo>
                  <a:pt x="916" y="1271"/>
                </a:lnTo>
                <a:lnTo>
                  <a:pt x="978" y="1245"/>
                </a:lnTo>
                <a:lnTo>
                  <a:pt x="1031" y="1209"/>
                </a:lnTo>
                <a:lnTo>
                  <a:pt x="1085" y="1174"/>
                </a:lnTo>
                <a:lnTo>
                  <a:pt x="1129" y="1129"/>
                </a:lnTo>
                <a:lnTo>
                  <a:pt x="1173" y="1085"/>
                </a:lnTo>
                <a:lnTo>
                  <a:pt x="1209" y="1031"/>
                </a:lnTo>
                <a:lnTo>
                  <a:pt x="1244" y="978"/>
                </a:lnTo>
                <a:lnTo>
                  <a:pt x="1271" y="925"/>
                </a:lnTo>
                <a:lnTo>
                  <a:pt x="1289" y="863"/>
                </a:lnTo>
                <a:lnTo>
                  <a:pt x="1307" y="801"/>
                </a:lnTo>
                <a:lnTo>
                  <a:pt x="1315" y="729"/>
                </a:lnTo>
                <a:lnTo>
                  <a:pt x="1324" y="658"/>
                </a:lnTo>
                <a:lnTo>
                  <a:pt x="1315" y="596"/>
                </a:lnTo>
                <a:lnTo>
                  <a:pt x="1307" y="525"/>
                </a:lnTo>
                <a:lnTo>
                  <a:pt x="1289" y="463"/>
                </a:lnTo>
                <a:lnTo>
                  <a:pt x="1271" y="401"/>
                </a:lnTo>
                <a:lnTo>
                  <a:pt x="1244" y="347"/>
                </a:lnTo>
                <a:lnTo>
                  <a:pt x="1209" y="294"/>
                </a:lnTo>
                <a:lnTo>
                  <a:pt x="1173" y="241"/>
                </a:lnTo>
                <a:lnTo>
                  <a:pt x="1129" y="196"/>
                </a:lnTo>
                <a:lnTo>
                  <a:pt x="1085" y="152"/>
                </a:lnTo>
                <a:lnTo>
                  <a:pt x="1031" y="116"/>
                </a:lnTo>
                <a:lnTo>
                  <a:pt x="978" y="81"/>
                </a:lnTo>
                <a:lnTo>
                  <a:pt x="916" y="54"/>
                </a:lnTo>
                <a:lnTo>
                  <a:pt x="854" y="28"/>
                </a:lnTo>
                <a:lnTo>
                  <a:pt x="791" y="10"/>
                </a:lnTo>
                <a:lnTo>
                  <a:pt x="7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3" name="Google Shape;1083;p63"/>
          <p:cNvGrpSpPr/>
          <p:nvPr/>
        </p:nvGrpSpPr>
        <p:grpSpPr>
          <a:xfrm>
            <a:off x="7901356" y="-37"/>
            <a:ext cx="1249355" cy="1536525"/>
            <a:chOff x="1680175" y="238125"/>
            <a:chExt cx="4259650" cy="5238750"/>
          </a:xfrm>
        </p:grpSpPr>
        <p:sp>
          <p:nvSpPr>
            <p:cNvPr id="1084" name="Google Shape;1084;p63"/>
            <p:cNvSpPr/>
            <p:nvPr/>
          </p:nvSpPr>
          <p:spPr>
            <a:xfrm>
              <a:off x="4563000" y="238125"/>
              <a:ext cx="1359850" cy="2328725"/>
            </a:xfrm>
            <a:custGeom>
              <a:rect b="b" l="l" r="r" t="t"/>
              <a:pathLst>
                <a:path extrusionOk="0" h="93149" w="54394">
                  <a:moveTo>
                    <a:pt x="0" y="0"/>
                  </a:moveTo>
                  <a:lnTo>
                    <a:pt x="0" y="93148"/>
                  </a:lnTo>
                  <a:lnTo>
                    <a:pt x="54393" y="93148"/>
                  </a:lnTo>
                  <a:lnTo>
                    <a:pt x="543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63"/>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63"/>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63"/>
            <p:cNvSpPr/>
            <p:nvPr/>
          </p:nvSpPr>
          <p:spPr>
            <a:xfrm>
              <a:off x="2842800" y="1404175"/>
              <a:ext cx="25" cy="25"/>
            </a:xfrm>
            <a:custGeom>
              <a:rect b="b" l="l" r="r" t="t"/>
              <a:pathLst>
                <a:path extrusionOk="0" h="1" w="1">
                  <a:moveTo>
                    <a:pt x="1" y="0"/>
                  </a:move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63"/>
            <p:cNvSpPr/>
            <p:nvPr/>
          </p:nvSpPr>
          <p:spPr>
            <a:xfrm>
              <a:off x="2842800" y="1404175"/>
              <a:ext cx="25" cy="25"/>
            </a:xfrm>
            <a:custGeom>
              <a:rect b="b" l="l" r="r" t="t"/>
              <a:pathLst>
                <a:path extrusionOk="0" fill="none" h="1" w="1">
                  <a:moveTo>
                    <a:pt x="1" y="0"/>
                  </a:moveTo>
                  <a:lnTo>
                    <a:pt x="1" y="0"/>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63"/>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0" name="Google Shape;1090;p63"/>
          <p:cNvSpPr/>
          <p:nvPr/>
        </p:nvSpPr>
        <p:spPr>
          <a:xfrm>
            <a:off x="50" y="4000500"/>
            <a:ext cx="1285922" cy="803274"/>
          </a:xfrm>
          <a:custGeom>
            <a:rect b="b" l="l" r="r" t="t"/>
            <a:pathLst>
              <a:path extrusionOk="0" h="6380" w="9595">
                <a:moveTo>
                  <a:pt x="0" y="1"/>
                </a:moveTo>
                <a:lnTo>
                  <a:pt x="0" y="6379"/>
                </a:lnTo>
                <a:lnTo>
                  <a:pt x="9595" y="6379"/>
                </a:lnTo>
                <a:lnTo>
                  <a:pt x="959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63"/>
          <p:cNvSpPr/>
          <p:nvPr/>
        </p:nvSpPr>
        <p:spPr>
          <a:xfrm rot="-5400000">
            <a:off x="61" y="2743797"/>
            <a:ext cx="1285922" cy="1285922"/>
          </a:xfrm>
          <a:custGeom>
            <a:rect b="b" l="l" r="r" t="t"/>
            <a:pathLst>
              <a:path extrusionOk="0" h="9595" w="9595">
                <a:moveTo>
                  <a:pt x="0" y="0"/>
                </a:moveTo>
                <a:lnTo>
                  <a:pt x="0" y="9595"/>
                </a:lnTo>
                <a:lnTo>
                  <a:pt x="249" y="9595"/>
                </a:lnTo>
                <a:lnTo>
                  <a:pt x="497" y="9586"/>
                </a:lnTo>
                <a:lnTo>
                  <a:pt x="737" y="9568"/>
                </a:lnTo>
                <a:lnTo>
                  <a:pt x="977" y="9542"/>
                </a:lnTo>
                <a:lnTo>
                  <a:pt x="1226" y="9515"/>
                </a:lnTo>
                <a:lnTo>
                  <a:pt x="1457" y="9488"/>
                </a:lnTo>
                <a:lnTo>
                  <a:pt x="1697" y="9444"/>
                </a:lnTo>
                <a:lnTo>
                  <a:pt x="1937" y="9399"/>
                </a:lnTo>
                <a:lnTo>
                  <a:pt x="2168" y="9346"/>
                </a:lnTo>
                <a:lnTo>
                  <a:pt x="2399" y="9293"/>
                </a:lnTo>
                <a:lnTo>
                  <a:pt x="2630" y="9231"/>
                </a:lnTo>
                <a:lnTo>
                  <a:pt x="2852" y="9160"/>
                </a:lnTo>
                <a:lnTo>
                  <a:pt x="3074" y="9089"/>
                </a:lnTo>
                <a:lnTo>
                  <a:pt x="3296" y="9009"/>
                </a:lnTo>
                <a:lnTo>
                  <a:pt x="3518" y="8929"/>
                </a:lnTo>
                <a:lnTo>
                  <a:pt x="3731" y="8840"/>
                </a:lnTo>
                <a:lnTo>
                  <a:pt x="3944" y="8751"/>
                </a:lnTo>
                <a:lnTo>
                  <a:pt x="4158" y="8644"/>
                </a:lnTo>
                <a:lnTo>
                  <a:pt x="4371" y="8547"/>
                </a:lnTo>
                <a:lnTo>
                  <a:pt x="4575" y="8440"/>
                </a:lnTo>
                <a:lnTo>
                  <a:pt x="4780" y="8325"/>
                </a:lnTo>
                <a:lnTo>
                  <a:pt x="4975" y="8209"/>
                </a:lnTo>
                <a:lnTo>
                  <a:pt x="5170" y="8085"/>
                </a:lnTo>
                <a:lnTo>
                  <a:pt x="5366" y="7960"/>
                </a:lnTo>
                <a:lnTo>
                  <a:pt x="5552" y="7827"/>
                </a:lnTo>
                <a:lnTo>
                  <a:pt x="5739" y="7685"/>
                </a:lnTo>
                <a:lnTo>
                  <a:pt x="5926" y="7552"/>
                </a:lnTo>
                <a:lnTo>
                  <a:pt x="6103" y="7401"/>
                </a:lnTo>
                <a:lnTo>
                  <a:pt x="6281" y="7258"/>
                </a:lnTo>
                <a:lnTo>
                  <a:pt x="6450" y="7099"/>
                </a:lnTo>
                <a:lnTo>
                  <a:pt x="6618" y="6948"/>
                </a:lnTo>
                <a:lnTo>
                  <a:pt x="6787" y="6788"/>
                </a:lnTo>
                <a:lnTo>
                  <a:pt x="6947" y="6619"/>
                </a:lnTo>
                <a:lnTo>
                  <a:pt x="7098" y="6450"/>
                </a:lnTo>
                <a:lnTo>
                  <a:pt x="7258" y="6281"/>
                </a:lnTo>
                <a:lnTo>
                  <a:pt x="7400" y="6104"/>
                </a:lnTo>
                <a:lnTo>
                  <a:pt x="7551" y="5926"/>
                </a:lnTo>
                <a:lnTo>
                  <a:pt x="7685" y="5739"/>
                </a:lnTo>
                <a:lnTo>
                  <a:pt x="7827" y="5553"/>
                </a:lnTo>
                <a:lnTo>
                  <a:pt x="7960" y="5366"/>
                </a:lnTo>
                <a:lnTo>
                  <a:pt x="8084" y="5171"/>
                </a:lnTo>
                <a:lnTo>
                  <a:pt x="8209" y="4975"/>
                </a:lnTo>
                <a:lnTo>
                  <a:pt x="8324" y="4780"/>
                </a:lnTo>
                <a:lnTo>
                  <a:pt x="8440" y="4576"/>
                </a:lnTo>
                <a:lnTo>
                  <a:pt x="8546" y="4371"/>
                </a:lnTo>
                <a:lnTo>
                  <a:pt x="8653" y="4158"/>
                </a:lnTo>
                <a:lnTo>
                  <a:pt x="8751" y="3945"/>
                </a:lnTo>
                <a:lnTo>
                  <a:pt x="8839" y="3732"/>
                </a:lnTo>
                <a:lnTo>
                  <a:pt x="8928" y="3518"/>
                </a:lnTo>
                <a:lnTo>
                  <a:pt x="9008" y="3296"/>
                </a:lnTo>
                <a:lnTo>
                  <a:pt x="9088" y="3074"/>
                </a:lnTo>
                <a:lnTo>
                  <a:pt x="9159" y="2852"/>
                </a:lnTo>
                <a:lnTo>
                  <a:pt x="9230" y="2630"/>
                </a:lnTo>
                <a:lnTo>
                  <a:pt x="9293" y="2399"/>
                </a:lnTo>
                <a:lnTo>
                  <a:pt x="9346" y="2168"/>
                </a:lnTo>
                <a:lnTo>
                  <a:pt x="9399" y="1937"/>
                </a:lnTo>
                <a:lnTo>
                  <a:pt x="9444" y="1697"/>
                </a:lnTo>
                <a:lnTo>
                  <a:pt x="9488" y="1457"/>
                </a:lnTo>
                <a:lnTo>
                  <a:pt x="9515" y="1226"/>
                </a:lnTo>
                <a:lnTo>
                  <a:pt x="9541" y="978"/>
                </a:lnTo>
                <a:lnTo>
                  <a:pt x="9568" y="738"/>
                </a:lnTo>
                <a:lnTo>
                  <a:pt x="9586" y="498"/>
                </a:lnTo>
                <a:lnTo>
                  <a:pt x="9595" y="249"/>
                </a:lnTo>
                <a:lnTo>
                  <a:pt x="959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Start V2">
  <p:cSld name="CUSTOM_22">
    <p:spTree>
      <p:nvGrpSpPr>
        <p:cNvPr id="1092" name="Shape 1092"/>
        <p:cNvGrpSpPr/>
        <p:nvPr/>
      </p:nvGrpSpPr>
      <p:grpSpPr>
        <a:xfrm>
          <a:off x="0" y="0"/>
          <a:ext cx="0" cy="0"/>
          <a:chOff x="0" y="0"/>
          <a:chExt cx="0" cy="0"/>
        </a:xfrm>
      </p:grpSpPr>
      <p:sp>
        <p:nvSpPr>
          <p:cNvPr id="1093" name="Google Shape;1093;p64"/>
          <p:cNvSpPr/>
          <p:nvPr/>
        </p:nvSpPr>
        <p:spPr>
          <a:xfrm>
            <a:off x="75" y="857840"/>
            <a:ext cx="9142857" cy="4000109"/>
          </a:xfrm>
          <a:custGeom>
            <a:rect b="b" l="l" r="r" t="t"/>
            <a:pathLst>
              <a:path extrusionOk="0" h="29851" w="68229">
                <a:moveTo>
                  <a:pt x="0" y="1"/>
                </a:moveTo>
                <a:lnTo>
                  <a:pt x="0" y="29850"/>
                </a:lnTo>
                <a:lnTo>
                  <a:pt x="68228" y="29850"/>
                </a:lnTo>
                <a:lnTo>
                  <a:pt x="6822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64"/>
          <p:cNvSpPr/>
          <p:nvPr/>
        </p:nvSpPr>
        <p:spPr>
          <a:xfrm>
            <a:off x="1125" y="1373"/>
            <a:ext cx="9142857" cy="857214"/>
          </a:xfrm>
          <a:custGeom>
            <a:rect b="b" l="l" r="r" t="t"/>
            <a:pathLst>
              <a:path extrusionOk="0" h="6397" w="68229">
                <a:moveTo>
                  <a:pt x="0" y="0"/>
                </a:moveTo>
                <a:lnTo>
                  <a:pt x="0" y="6397"/>
                </a:lnTo>
                <a:lnTo>
                  <a:pt x="68228" y="6397"/>
                </a:lnTo>
                <a:lnTo>
                  <a:pt x="682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95" name="Google Shape;1095;p64"/>
          <p:cNvSpPr/>
          <p:nvPr/>
        </p:nvSpPr>
        <p:spPr>
          <a:xfrm>
            <a:off x="50" y="150"/>
            <a:ext cx="1285922" cy="857201"/>
          </a:xfrm>
          <a:custGeom>
            <a:rect b="b" l="l" r="r" t="t"/>
            <a:pathLst>
              <a:path extrusionOk="0" h="6380" w="9595">
                <a:moveTo>
                  <a:pt x="0" y="1"/>
                </a:moveTo>
                <a:lnTo>
                  <a:pt x="0" y="6379"/>
                </a:lnTo>
                <a:lnTo>
                  <a:pt x="9595" y="6379"/>
                </a:lnTo>
                <a:lnTo>
                  <a:pt x="959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64"/>
          <p:cNvSpPr/>
          <p:nvPr/>
        </p:nvSpPr>
        <p:spPr>
          <a:xfrm rot="-5400000">
            <a:off x="61" y="3030297"/>
            <a:ext cx="1285922" cy="1285922"/>
          </a:xfrm>
          <a:custGeom>
            <a:rect b="b" l="l" r="r" t="t"/>
            <a:pathLst>
              <a:path extrusionOk="0" h="9595" w="9595">
                <a:moveTo>
                  <a:pt x="0" y="0"/>
                </a:moveTo>
                <a:lnTo>
                  <a:pt x="0" y="9595"/>
                </a:lnTo>
                <a:lnTo>
                  <a:pt x="249" y="9595"/>
                </a:lnTo>
                <a:lnTo>
                  <a:pt x="497" y="9586"/>
                </a:lnTo>
                <a:lnTo>
                  <a:pt x="737" y="9568"/>
                </a:lnTo>
                <a:lnTo>
                  <a:pt x="977" y="9542"/>
                </a:lnTo>
                <a:lnTo>
                  <a:pt x="1226" y="9515"/>
                </a:lnTo>
                <a:lnTo>
                  <a:pt x="1457" y="9488"/>
                </a:lnTo>
                <a:lnTo>
                  <a:pt x="1697" y="9444"/>
                </a:lnTo>
                <a:lnTo>
                  <a:pt x="1937" y="9399"/>
                </a:lnTo>
                <a:lnTo>
                  <a:pt x="2168" y="9346"/>
                </a:lnTo>
                <a:lnTo>
                  <a:pt x="2399" y="9293"/>
                </a:lnTo>
                <a:lnTo>
                  <a:pt x="2630" y="9231"/>
                </a:lnTo>
                <a:lnTo>
                  <a:pt x="2852" y="9160"/>
                </a:lnTo>
                <a:lnTo>
                  <a:pt x="3074" y="9089"/>
                </a:lnTo>
                <a:lnTo>
                  <a:pt x="3296" y="9009"/>
                </a:lnTo>
                <a:lnTo>
                  <a:pt x="3518" y="8929"/>
                </a:lnTo>
                <a:lnTo>
                  <a:pt x="3731" y="8840"/>
                </a:lnTo>
                <a:lnTo>
                  <a:pt x="3944" y="8751"/>
                </a:lnTo>
                <a:lnTo>
                  <a:pt x="4158" y="8644"/>
                </a:lnTo>
                <a:lnTo>
                  <a:pt x="4371" y="8547"/>
                </a:lnTo>
                <a:lnTo>
                  <a:pt x="4575" y="8440"/>
                </a:lnTo>
                <a:lnTo>
                  <a:pt x="4780" y="8325"/>
                </a:lnTo>
                <a:lnTo>
                  <a:pt x="4975" y="8209"/>
                </a:lnTo>
                <a:lnTo>
                  <a:pt x="5170" y="8085"/>
                </a:lnTo>
                <a:lnTo>
                  <a:pt x="5366" y="7960"/>
                </a:lnTo>
                <a:lnTo>
                  <a:pt x="5552" y="7827"/>
                </a:lnTo>
                <a:lnTo>
                  <a:pt x="5739" y="7685"/>
                </a:lnTo>
                <a:lnTo>
                  <a:pt x="5926" y="7552"/>
                </a:lnTo>
                <a:lnTo>
                  <a:pt x="6103" y="7401"/>
                </a:lnTo>
                <a:lnTo>
                  <a:pt x="6281" y="7258"/>
                </a:lnTo>
                <a:lnTo>
                  <a:pt x="6450" y="7099"/>
                </a:lnTo>
                <a:lnTo>
                  <a:pt x="6618" y="6948"/>
                </a:lnTo>
                <a:lnTo>
                  <a:pt x="6787" y="6788"/>
                </a:lnTo>
                <a:lnTo>
                  <a:pt x="6947" y="6619"/>
                </a:lnTo>
                <a:lnTo>
                  <a:pt x="7098" y="6450"/>
                </a:lnTo>
                <a:lnTo>
                  <a:pt x="7258" y="6281"/>
                </a:lnTo>
                <a:lnTo>
                  <a:pt x="7400" y="6104"/>
                </a:lnTo>
                <a:lnTo>
                  <a:pt x="7551" y="5926"/>
                </a:lnTo>
                <a:lnTo>
                  <a:pt x="7685" y="5739"/>
                </a:lnTo>
                <a:lnTo>
                  <a:pt x="7827" y="5553"/>
                </a:lnTo>
                <a:lnTo>
                  <a:pt x="7960" y="5366"/>
                </a:lnTo>
                <a:lnTo>
                  <a:pt x="8084" y="5171"/>
                </a:lnTo>
                <a:lnTo>
                  <a:pt x="8209" y="4975"/>
                </a:lnTo>
                <a:lnTo>
                  <a:pt x="8324" y="4780"/>
                </a:lnTo>
                <a:lnTo>
                  <a:pt x="8440" y="4576"/>
                </a:lnTo>
                <a:lnTo>
                  <a:pt x="8546" y="4371"/>
                </a:lnTo>
                <a:lnTo>
                  <a:pt x="8653" y="4158"/>
                </a:lnTo>
                <a:lnTo>
                  <a:pt x="8751" y="3945"/>
                </a:lnTo>
                <a:lnTo>
                  <a:pt x="8839" y="3732"/>
                </a:lnTo>
                <a:lnTo>
                  <a:pt x="8928" y="3518"/>
                </a:lnTo>
                <a:lnTo>
                  <a:pt x="9008" y="3296"/>
                </a:lnTo>
                <a:lnTo>
                  <a:pt x="9088" y="3074"/>
                </a:lnTo>
                <a:lnTo>
                  <a:pt x="9159" y="2852"/>
                </a:lnTo>
                <a:lnTo>
                  <a:pt x="9230" y="2630"/>
                </a:lnTo>
                <a:lnTo>
                  <a:pt x="9293" y="2399"/>
                </a:lnTo>
                <a:lnTo>
                  <a:pt x="9346" y="2168"/>
                </a:lnTo>
                <a:lnTo>
                  <a:pt x="9399" y="1937"/>
                </a:lnTo>
                <a:lnTo>
                  <a:pt x="9444" y="1697"/>
                </a:lnTo>
                <a:lnTo>
                  <a:pt x="9488" y="1457"/>
                </a:lnTo>
                <a:lnTo>
                  <a:pt x="9515" y="1226"/>
                </a:lnTo>
                <a:lnTo>
                  <a:pt x="9541" y="978"/>
                </a:lnTo>
                <a:lnTo>
                  <a:pt x="9568" y="738"/>
                </a:lnTo>
                <a:lnTo>
                  <a:pt x="9586" y="498"/>
                </a:lnTo>
                <a:lnTo>
                  <a:pt x="9595" y="249"/>
                </a:lnTo>
                <a:lnTo>
                  <a:pt x="959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64"/>
          <p:cNvSpPr/>
          <p:nvPr/>
        </p:nvSpPr>
        <p:spPr>
          <a:xfrm>
            <a:off x="0" y="4316225"/>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64"/>
          <p:cNvSpPr/>
          <p:nvPr/>
        </p:nvSpPr>
        <p:spPr>
          <a:xfrm>
            <a:off x="1150" y="4804175"/>
            <a:ext cx="9142800" cy="33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9" name="Google Shape;1099;p64"/>
          <p:cNvGrpSpPr/>
          <p:nvPr/>
        </p:nvGrpSpPr>
        <p:grpSpPr>
          <a:xfrm>
            <a:off x="4030648" y="310610"/>
            <a:ext cx="1083003" cy="236002"/>
            <a:chOff x="5747311" y="4327335"/>
            <a:chExt cx="1083003" cy="236002"/>
          </a:xfrm>
        </p:grpSpPr>
        <p:sp>
          <p:nvSpPr>
            <p:cNvPr id="1100" name="Google Shape;1100;p64"/>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1" name="Google Shape;1101;p64"/>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1102" name="Google Shape;1102;p64"/>
            <p:cNvGrpSpPr/>
            <p:nvPr/>
          </p:nvGrpSpPr>
          <p:grpSpPr>
            <a:xfrm>
              <a:off x="6050046" y="4379332"/>
              <a:ext cx="770318" cy="126856"/>
              <a:chOff x="5767183" y="3119047"/>
              <a:chExt cx="856004" cy="140966"/>
            </a:xfrm>
          </p:grpSpPr>
          <p:sp>
            <p:nvSpPr>
              <p:cNvPr id="1103" name="Google Shape;1103;p64"/>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64"/>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64"/>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64"/>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64"/>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64"/>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64"/>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64"/>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11" name="Google Shape;1111;p64"/>
          <p:cNvSpPr/>
          <p:nvPr/>
        </p:nvSpPr>
        <p:spPr>
          <a:xfrm>
            <a:off x="7498562" y="1010414"/>
            <a:ext cx="177576" cy="177573"/>
          </a:xfrm>
          <a:custGeom>
            <a:rect b="b" l="l" r="r" t="t"/>
            <a:pathLst>
              <a:path extrusionOk="0" h="1325" w="1325">
                <a:moveTo>
                  <a:pt x="596" y="1"/>
                </a:moveTo>
                <a:lnTo>
                  <a:pt x="525" y="10"/>
                </a:lnTo>
                <a:lnTo>
                  <a:pt x="463" y="28"/>
                </a:lnTo>
                <a:lnTo>
                  <a:pt x="400" y="54"/>
                </a:lnTo>
                <a:lnTo>
                  <a:pt x="347" y="81"/>
                </a:lnTo>
                <a:lnTo>
                  <a:pt x="294" y="116"/>
                </a:lnTo>
                <a:lnTo>
                  <a:pt x="241" y="152"/>
                </a:lnTo>
                <a:lnTo>
                  <a:pt x="196" y="196"/>
                </a:lnTo>
                <a:lnTo>
                  <a:pt x="152" y="241"/>
                </a:lnTo>
                <a:lnTo>
                  <a:pt x="107" y="294"/>
                </a:lnTo>
                <a:lnTo>
                  <a:pt x="81" y="347"/>
                </a:lnTo>
                <a:lnTo>
                  <a:pt x="54" y="401"/>
                </a:lnTo>
                <a:lnTo>
                  <a:pt x="27" y="463"/>
                </a:lnTo>
                <a:lnTo>
                  <a:pt x="10" y="525"/>
                </a:lnTo>
                <a:lnTo>
                  <a:pt x="1" y="596"/>
                </a:lnTo>
                <a:lnTo>
                  <a:pt x="1" y="658"/>
                </a:lnTo>
                <a:lnTo>
                  <a:pt x="1" y="729"/>
                </a:lnTo>
                <a:lnTo>
                  <a:pt x="10" y="801"/>
                </a:lnTo>
                <a:lnTo>
                  <a:pt x="27" y="863"/>
                </a:lnTo>
                <a:lnTo>
                  <a:pt x="54" y="925"/>
                </a:lnTo>
                <a:lnTo>
                  <a:pt x="81" y="978"/>
                </a:lnTo>
                <a:lnTo>
                  <a:pt x="107" y="1031"/>
                </a:lnTo>
                <a:lnTo>
                  <a:pt x="152" y="1085"/>
                </a:lnTo>
                <a:lnTo>
                  <a:pt x="196" y="1129"/>
                </a:lnTo>
                <a:lnTo>
                  <a:pt x="241" y="1174"/>
                </a:lnTo>
                <a:lnTo>
                  <a:pt x="294" y="1209"/>
                </a:lnTo>
                <a:lnTo>
                  <a:pt x="347" y="1245"/>
                </a:lnTo>
                <a:lnTo>
                  <a:pt x="400" y="1271"/>
                </a:lnTo>
                <a:lnTo>
                  <a:pt x="463" y="1298"/>
                </a:lnTo>
                <a:lnTo>
                  <a:pt x="525" y="1316"/>
                </a:lnTo>
                <a:lnTo>
                  <a:pt x="596" y="1325"/>
                </a:lnTo>
                <a:lnTo>
                  <a:pt x="729" y="1325"/>
                </a:lnTo>
                <a:lnTo>
                  <a:pt x="791" y="1316"/>
                </a:lnTo>
                <a:lnTo>
                  <a:pt x="854" y="1298"/>
                </a:lnTo>
                <a:lnTo>
                  <a:pt x="916" y="1271"/>
                </a:lnTo>
                <a:lnTo>
                  <a:pt x="978" y="1245"/>
                </a:lnTo>
                <a:lnTo>
                  <a:pt x="1031" y="1209"/>
                </a:lnTo>
                <a:lnTo>
                  <a:pt x="1085" y="1174"/>
                </a:lnTo>
                <a:lnTo>
                  <a:pt x="1129" y="1129"/>
                </a:lnTo>
                <a:lnTo>
                  <a:pt x="1173" y="1085"/>
                </a:lnTo>
                <a:lnTo>
                  <a:pt x="1209" y="1031"/>
                </a:lnTo>
                <a:lnTo>
                  <a:pt x="1244" y="978"/>
                </a:lnTo>
                <a:lnTo>
                  <a:pt x="1271" y="925"/>
                </a:lnTo>
                <a:lnTo>
                  <a:pt x="1289" y="863"/>
                </a:lnTo>
                <a:lnTo>
                  <a:pt x="1307" y="801"/>
                </a:lnTo>
                <a:lnTo>
                  <a:pt x="1315" y="729"/>
                </a:lnTo>
                <a:lnTo>
                  <a:pt x="1324" y="658"/>
                </a:lnTo>
                <a:lnTo>
                  <a:pt x="1315" y="596"/>
                </a:lnTo>
                <a:lnTo>
                  <a:pt x="1307" y="525"/>
                </a:lnTo>
                <a:lnTo>
                  <a:pt x="1289" y="463"/>
                </a:lnTo>
                <a:lnTo>
                  <a:pt x="1271" y="401"/>
                </a:lnTo>
                <a:lnTo>
                  <a:pt x="1244" y="347"/>
                </a:lnTo>
                <a:lnTo>
                  <a:pt x="1209" y="294"/>
                </a:lnTo>
                <a:lnTo>
                  <a:pt x="1173" y="241"/>
                </a:lnTo>
                <a:lnTo>
                  <a:pt x="1129" y="196"/>
                </a:lnTo>
                <a:lnTo>
                  <a:pt x="1085" y="152"/>
                </a:lnTo>
                <a:lnTo>
                  <a:pt x="1031" y="116"/>
                </a:lnTo>
                <a:lnTo>
                  <a:pt x="978" y="81"/>
                </a:lnTo>
                <a:lnTo>
                  <a:pt x="916" y="54"/>
                </a:lnTo>
                <a:lnTo>
                  <a:pt x="854" y="28"/>
                </a:lnTo>
                <a:lnTo>
                  <a:pt x="791" y="10"/>
                </a:lnTo>
                <a:lnTo>
                  <a:pt x="7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2" name="Google Shape;1112;p64"/>
          <p:cNvGrpSpPr/>
          <p:nvPr/>
        </p:nvGrpSpPr>
        <p:grpSpPr>
          <a:xfrm>
            <a:off x="7901356" y="-37"/>
            <a:ext cx="1249355" cy="1536525"/>
            <a:chOff x="1680175" y="238125"/>
            <a:chExt cx="4259650" cy="5238750"/>
          </a:xfrm>
        </p:grpSpPr>
        <p:sp>
          <p:nvSpPr>
            <p:cNvPr id="1113" name="Google Shape;1113;p64"/>
            <p:cNvSpPr/>
            <p:nvPr/>
          </p:nvSpPr>
          <p:spPr>
            <a:xfrm>
              <a:off x="4563000"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64"/>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64"/>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64"/>
            <p:cNvSpPr/>
            <p:nvPr/>
          </p:nvSpPr>
          <p:spPr>
            <a:xfrm>
              <a:off x="2842800" y="1404175"/>
              <a:ext cx="25" cy="25"/>
            </a:xfrm>
            <a:custGeom>
              <a:rect b="b" l="l" r="r" t="t"/>
              <a:pathLst>
                <a:path extrusionOk="0" h="1" w="1">
                  <a:moveTo>
                    <a:pt x="1" y="0"/>
                  </a:move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64"/>
            <p:cNvSpPr/>
            <p:nvPr/>
          </p:nvSpPr>
          <p:spPr>
            <a:xfrm>
              <a:off x="2842800" y="1404175"/>
              <a:ext cx="25" cy="25"/>
            </a:xfrm>
            <a:custGeom>
              <a:rect b="b" l="l" r="r" t="t"/>
              <a:pathLst>
                <a:path extrusionOk="0" fill="none" h="1" w="1">
                  <a:moveTo>
                    <a:pt x="1" y="0"/>
                  </a:moveTo>
                  <a:lnTo>
                    <a:pt x="1" y="0"/>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64"/>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25">
    <p:bg>
      <p:bgPr>
        <a:solidFill>
          <a:schemeClr val="lt1"/>
        </a:solidFill>
      </p:bgPr>
    </p:bg>
    <p:spTree>
      <p:nvGrpSpPr>
        <p:cNvPr id="1119" name="Shape 1119"/>
        <p:cNvGrpSpPr/>
        <p:nvPr/>
      </p:nvGrpSpPr>
      <p:grpSpPr>
        <a:xfrm>
          <a:off x="0" y="0"/>
          <a:ext cx="0" cy="0"/>
          <a:chOff x="0" y="0"/>
          <a:chExt cx="0" cy="0"/>
        </a:xfrm>
      </p:grpSpPr>
      <p:sp>
        <p:nvSpPr>
          <p:cNvPr id="1120" name="Google Shape;1120;p65"/>
          <p:cNvSpPr/>
          <p:nvPr/>
        </p:nvSpPr>
        <p:spPr>
          <a:xfrm>
            <a:off x="7431926" y="45"/>
            <a:ext cx="1712240" cy="4844871"/>
          </a:xfrm>
          <a:custGeom>
            <a:rect b="b" l="l" r="r" t="t"/>
            <a:pathLst>
              <a:path extrusionOk="0" h="36176" w="12776">
                <a:moveTo>
                  <a:pt x="0" y="1"/>
                </a:moveTo>
                <a:lnTo>
                  <a:pt x="0" y="36176"/>
                </a:lnTo>
                <a:lnTo>
                  <a:pt x="12775" y="36176"/>
                </a:lnTo>
                <a:lnTo>
                  <a:pt x="127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65"/>
          <p:cNvSpPr/>
          <p:nvPr/>
        </p:nvSpPr>
        <p:spPr>
          <a:xfrm>
            <a:off x="0" y="4804175"/>
            <a:ext cx="9144000" cy="33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2" name="Google Shape;1122;p65"/>
          <p:cNvGrpSpPr/>
          <p:nvPr/>
        </p:nvGrpSpPr>
        <p:grpSpPr>
          <a:xfrm>
            <a:off x="7878498" y="4855735"/>
            <a:ext cx="1083003" cy="236002"/>
            <a:chOff x="5747311" y="4327335"/>
            <a:chExt cx="1083003" cy="236002"/>
          </a:xfrm>
        </p:grpSpPr>
        <p:sp>
          <p:nvSpPr>
            <p:cNvPr id="1123" name="Google Shape;1123;p65"/>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4" name="Google Shape;1124;p65"/>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1125" name="Google Shape;1125;p65"/>
            <p:cNvGrpSpPr/>
            <p:nvPr/>
          </p:nvGrpSpPr>
          <p:grpSpPr>
            <a:xfrm>
              <a:off x="6050046" y="4379332"/>
              <a:ext cx="770318" cy="126856"/>
              <a:chOff x="5767183" y="3119047"/>
              <a:chExt cx="856004" cy="140966"/>
            </a:xfrm>
          </p:grpSpPr>
          <p:sp>
            <p:nvSpPr>
              <p:cNvPr id="1126" name="Google Shape;1126;p65"/>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65"/>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65"/>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65"/>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65"/>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65"/>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65"/>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65"/>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34" name="Google Shape;1134;p65"/>
          <p:cNvGrpSpPr/>
          <p:nvPr/>
        </p:nvGrpSpPr>
        <p:grpSpPr>
          <a:xfrm>
            <a:off x="6814993" y="1284523"/>
            <a:ext cx="1377224" cy="1123712"/>
            <a:chOff x="599675" y="238125"/>
            <a:chExt cx="6420625" cy="5238750"/>
          </a:xfrm>
        </p:grpSpPr>
        <p:sp>
          <p:nvSpPr>
            <p:cNvPr id="1135" name="Google Shape;1135;p65"/>
            <p:cNvSpPr/>
            <p:nvPr/>
          </p:nvSpPr>
          <p:spPr>
            <a:xfrm>
              <a:off x="3485650" y="238125"/>
              <a:ext cx="3518175" cy="2330800"/>
            </a:xfrm>
            <a:custGeom>
              <a:rect b="b" l="l" r="r" t="t"/>
              <a:pathLst>
                <a:path extrusionOk="0" h="93232" w="140727">
                  <a:moveTo>
                    <a:pt x="0" y="0"/>
                  </a:moveTo>
                  <a:lnTo>
                    <a:pt x="0" y="93231"/>
                  </a:lnTo>
                  <a:lnTo>
                    <a:pt x="140726" y="93231"/>
                  </a:lnTo>
                  <a:lnTo>
                    <a:pt x="1407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65"/>
            <p:cNvSpPr/>
            <p:nvPr/>
          </p:nvSpPr>
          <p:spPr>
            <a:xfrm>
              <a:off x="599675" y="3151575"/>
              <a:ext cx="6420625" cy="2325300"/>
            </a:xfrm>
            <a:custGeom>
              <a:rect b="b" l="l" r="r" t="t"/>
              <a:pathLst>
                <a:path extrusionOk="0" h="93012" w="256825">
                  <a:moveTo>
                    <a:pt x="0" y="1"/>
                  </a:moveTo>
                  <a:lnTo>
                    <a:pt x="0" y="93012"/>
                  </a:lnTo>
                  <a:lnTo>
                    <a:pt x="256825" y="93012"/>
                  </a:lnTo>
                  <a:lnTo>
                    <a:pt x="2568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65"/>
            <p:cNvSpPr/>
            <p:nvPr/>
          </p:nvSpPr>
          <p:spPr>
            <a:xfrm>
              <a:off x="599675" y="238125"/>
              <a:ext cx="2330775" cy="2330800"/>
            </a:xfrm>
            <a:custGeom>
              <a:rect b="b" l="l" r="r" t="t"/>
              <a:pathLst>
                <a:path extrusionOk="0" h="93232" w="93231">
                  <a:moveTo>
                    <a:pt x="46616" y="0"/>
                  </a:moveTo>
                  <a:lnTo>
                    <a:pt x="41778" y="220"/>
                  </a:lnTo>
                  <a:lnTo>
                    <a:pt x="37160" y="880"/>
                  </a:lnTo>
                  <a:lnTo>
                    <a:pt x="32763" y="2199"/>
                  </a:lnTo>
                  <a:lnTo>
                    <a:pt x="28585" y="3738"/>
                  </a:lnTo>
                  <a:lnTo>
                    <a:pt x="24407" y="5717"/>
                  </a:lnTo>
                  <a:lnTo>
                    <a:pt x="20669" y="7916"/>
                  </a:lnTo>
                  <a:lnTo>
                    <a:pt x="16931" y="10554"/>
                  </a:lnTo>
                  <a:lnTo>
                    <a:pt x="13633" y="13633"/>
                  </a:lnTo>
                  <a:lnTo>
                    <a:pt x="10774" y="16931"/>
                  </a:lnTo>
                  <a:lnTo>
                    <a:pt x="7916" y="20449"/>
                  </a:lnTo>
                  <a:lnTo>
                    <a:pt x="5717" y="24407"/>
                  </a:lnTo>
                  <a:lnTo>
                    <a:pt x="3738" y="28365"/>
                  </a:lnTo>
                  <a:lnTo>
                    <a:pt x="2199" y="32763"/>
                  </a:lnTo>
                  <a:lnTo>
                    <a:pt x="1099" y="37160"/>
                  </a:lnTo>
                  <a:lnTo>
                    <a:pt x="220" y="41778"/>
                  </a:lnTo>
                  <a:lnTo>
                    <a:pt x="0" y="46616"/>
                  </a:lnTo>
                  <a:lnTo>
                    <a:pt x="220" y="51453"/>
                  </a:lnTo>
                  <a:lnTo>
                    <a:pt x="1099" y="56071"/>
                  </a:lnTo>
                  <a:lnTo>
                    <a:pt x="2199" y="60468"/>
                  </a:lnTo>
                  <a:lnTo>
                    <a:pt x="3738" y="64646"/>
                  </a:lnTo>
                  <a:lnTo>
                    <a:pt x="5717" y="68824"/>
                  </a:lnTo>
                  <a:lnTo>
                    <a:pt x="7916" y="72562"/>
                  </a:lnTo>
                  <a:lnTo>
                    <a:pt x="10774" y="76300"/>
                  </a:lnTo>
                  <a:lnTo>
                    <a:pt x="13633" y="79598"/>
                  </a:lnTo>
                  <a:lnTo>
                    <a:pt x="16931" y="82457"/>
                  </a:lnTo>
                  <a:lnTo>
                    <a:pt x="20669" y="85315"/>
                  </a:lnTo>
                  <a:lnTo>
                    <a:pt x="24407" y="87514"/>
                  </a:lnTo>
                  <a:lnTo>
                    <a:pt x="28585" y="89493"/>
                  </a:lnTo>
                  <a:lnTo>
                    <a:pt x="32763" y="91032"/>
                  </a:lnTo>
                  <a:lnTo>
                    <a:pt x="37160" y="92132"/>
                  </a:lnTo>
                  <a:lnTo>
                    <a:pt x="41778" y="93011"/>
                  </a:lnTo>
                  <a:lnTo>
                    <a:pt x="46616" y="93231"/>
                  </a:lnTo>
                  <a:lnTo>
                    <a:pt x="51453" y="93011"/>
                  </a:lnTo>
                  <a:lnTo>
                    <a:pt x="56071" y="92132"/>
                  </a:lnTo>
                  <a:lnTo>
                    <a:pt x="60468" y="91032"/>
                  </a:lnTo>
                  <a:lnTo>
                    <a:pt x="64866" y="89493"/>
                  </a:lnTo>
                  <a:lnTo>
                    <a:pt x="68824" y="87514"/>
                  </a:lnTo>
                  <a:lnTo>
                    <a:pt x="72782" y="85315"/>
                  </a:lnTo>
                  <a:lnTo>
                    <a:pt x="76300" y="82457"/>
                  </a:lnTo>
                  <a:lnTo>
                    <a:pt x="79598" y="79598"/>
                  </a:lnTo>
                  <a:lnTo>
                    <a:pt x="82677" y="76300"/>
                  </a:lnTo>
                  <a:lnTo>
                    <a:pt x="85315" y="72562"/>
                  </a:lnTo>
                  <a:lnTo>
                    <a:pt x="87514" y="68824"/>
                  </a:lnTo>
                  <a:lnTo>
                    <a:pt x="89493" y="64646"/>
                  </a:lnTo>
                  <a:lnTo>
                    <a:pt x="91032" y="60468"/>
                  </a:lnTo>
                  <a:lnTo>
                    <a:pt x="92351" y="56071"/>
                  </a:lnTo>
                  <a:lnTo>
                    <a:pt x="93011" y="51453"/>
                  </a:lnTo>
                  <a:lnTo>
                    <a:pt x="93231" y="46616"/>
                  </a:lnTo>
                  <a:lnTo>
                    <a:pt x="93011" y="41778"/>
                  </a:lnTo>
                  <a:lnTo>
                    <a:pt x="92351" y="37160"/>
                  </a:lnTo>
                  <a:lnTo>
                    <a:pt x="91032" y="32763"/>
                  </a:lnTo>
                  <a:lnTo>
                    <a:pt x="89493" y="28365"/>
                  </a:lnTo>
                  <a:lnTo>
                    <a:pt x="87514" y="24407"/>
                  </a:lnTo>
                  <a:lnTo>
                    <a:pt x="85315" y="20449"/>
                  </a:lnTo>
                  <a:lnTo>
                    <a:pt x="82677" y="16931"/>
                  </a:lnTo>
                  <a:lnTo>
                    <a:pt x="79598" y="13633"/>
                  </a:lnTo>
                  <a:lnTo>
                    <a:pt x="76300" y="10554"/>
                  </a:lnTo>
                  <a:lnTo>
                    <a:pt x="72782" y="7916"/>
                  </a:lnTo>
                  <a:lnTo>
                    <a:pt x="68824" y="5717"/>
                  </a:lnTo>
                  <a:lnTo>
                    <a:pt x="64866" y="3738"/>
                  </a:lnTo>
                  <a:lnTo>
                    <a:pt x="60468" y="2199"/>
                  </a:lnTo>
                  <a:lnTo>
                    <a:pt x="56071" y="880"/>
                  </a:lnTo>
                  <a:lnTo>
                    <a:pt x="51453" y="220"/>
                  </a:lnTo>
                  <a:lnTo>
                    <a:pt x="466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65"/>
            <p:cNvSpPr/>
            <p:nvPr/>
          </p:nvSpPr>
          <p:spPr>
            <a:xfrm>
              <a:off x="1765050" y="1403500"/>
              <a:ext cx="25" cy="25"/>
            </a:xfrm>
            <a:custGeom>
              <a:rect b="b" l="l" r="r" t="t"/>
              <a:pathLst>
                <a:path extrusionOk="0" h="1" w="1">
                  <a:moveTo>
                    <a:pt x="1" y="1"/>
                  </a:move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65"/>
            <p:cNvSpPr/>
            <p:nvPr/>
          </p:nvSpPr>
          <p:spPr>
            <a:xfrm>
              <a:off x="1765050" y="1403500"/>
              <a:ext cx="25" cy="25"/>
            </a:xfrm>
            <a:custGeom>
              <a:rect b="b" l="l" r="r" t="t"/>
              <a:pathLst>
                <a:path extrusionOk="0" fill="none" h="1" w="1">
                  <a:moveTo>
                    <a:pt x="1" y="1"/>
                  </a:moveTo>
                  <a:lnTo>
                    <a:pt x="1" y="1"/>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65"/>
            <p:cNvSpPr/>
            <p:nvPr/>
          </p:nvSpPr>
          <p:spPr>
            <a:xfrm>
              <a:off x="599675" y="238125"/>
              <a:ext cx="2330775" cy="2330800"/>
            </a:xfrm>
            <a:custGeom>
              <a:rect b="b" l="l" r="r" t="t"/>
              <a:pathLst>
                <a:path extrusionOk="0" h="93232" w="93231">
                  <a:moveTo>
                    <a:pt x="46616" y="0"/>
                  </a:moveTo>
                  <a:lnTo>
                    <a:pt x="41778" y="220"/>
                  </a:lnTo>
                  <a:lnTo>
                    <a:pt x="37160" y="880"/>
                  </a:lnTo>
                  <a:lnTo>
                    <a:pt x="32763" y="2199"/>
                  </a:lnTo>
                  <a:lnTo>
                    <a:pt x="28585" y="3738"/>
                  </a:lnTo>
                  <a:lnTo>
                    <a:pt x="24407" y="5717"/>
                  </a:lnTo>
                  <a:lnTo>
                    <a:pt x="20669" y="7916"/>
                  </a:lnTo>
                  <a:lnTo>
                    <a:pt x="16931" y="10554"/>
                  </a:lnTo>
                  <a:lnTo>
                    <a:pt x="13633" y="13633"/>
                  </a:lnTo>
                  <a:lnTo>
                    <a:pt x="10774" y="16931"/>
                  </a:lnTo>
                  <a:lnTo>
                    <a:pt x="7916" y="20449"/>
                  </a:lnTo>
                  <a:lnTo>
                    <a:pt x="5717" y="24407"/>
                  </a:lnTo>
                  <a:lnTo>
                    <a:pt x="3738" y="28365"/>
                  </a:lnTo>
                  <a:lnTo>
                    <a:pt x="2199" y="32763"/>
                  </a:lnTo>
                  <a:lnTo>
                    <a:pt x="1099" y="37160"/>
                  </a:lnTo>
                  <a:lnTo>
                    <a:pt x="220" y="41778"/>
                  </a:lnTo>
                  <a:lnTo>
                    <a:pt x="0" y="46616"/>
                  </a:lnTo>
                  <a:lnTo>
                    <a:pt x="220" y="51453"/>
                  </a:lnTo>
                  <a:lnTo>
                    <a:pt x="1099" y="56071"/>
                  </a:lnTo>
                  <a:lnTo>
                    <a:pt x="2199" y="60468"/>
                  </a:lnTo>
                  <a:lnTo>
                    <a:pt x="3738" y="64646"/>
                  </a:lnTo>
                  <a:lnTo>
                    <a:pt x="5717" y="68824"/>
                  </a:lnTo>
                  <a:lnTo>
                    <a:pt x="7916" y="72562"/>
                  </a:lnTo>
                  <a:lnTo>
                    <a:pt x="10774" y="76300"/>
                  </a:lnTo>
                  <a:lnTo>
                    <a:pt x="13633" y="79598"/>
                  </a:lnTo>
                  <a:lnTo>
                    <a:pt x="16931" y="82457"/>
                  </a:lnTo>
                  <a:lnTo>
                    <a:pt x="20669" y="85315"/>
                  </a:lnTo>
                  <a:lnTo>
                    <a:pt x="24407" y="87514"/>
                  </a:lnTo>
                  <a:lnTo>
                    <a:pt x="28585" y="89493"/>
                  </a:lnTo>
                  <a:lnTo>
                    <a:pt x="32763" y="91032"/>
                  </a:lnTo>
                  <a:lnTo>
                    <a:pt x="37160" y="92132"/>
                  </a:lnTo>
                  <a:lnTo>
                    <a:pt x="41778" y="93011"/>
                  </a:lnTo>
                  <a:lnTo>
                    <a:pt x="46616" y="93231"/>
                  </a:lnTo>
                  <a:lnTo>
                    <a:pt x="51453" y="93011"/>
                  </a:lnTo>
                  <a:lnTo>
                    <a:pt x="56071" y="92132"/>
                  </a:lnTo>
                  <a:lnTo>
                    <a:pt x="60468" y="91032"/>
                  </a:lnTo>
                  <a:lnTo>
                    <a:pt x="64866" y="89493"/>
                  </a:lnTo>
                  <a:lnTo>
                    <a:pt x="68824" y="87514"/>
                  </a:lnTo>
                  <a:lnTo>
                    <a:pt x="72782" y="85315"/>
                  </a:lnTo>
                  <a:lnTo>
                    <a:pt x="76300" y="82457"/>
                  </a:lnTo>
                  <a:lnTo>
                    <a:pt x="79598" y="79598"/>
                  </a:lnTo>
                  <a:lnTo>
                    <a:pt x="82677" y="76300"/>
                  </a:lnTo>
                  <a:lnTo>
                    <a:pt x="85315" y="72562"/>
                  </a:lnTo>
                  <a:lnTo>
                    <a:pt x="87514" y="68824"/>
                  </a:lnTo>
                  <a:lnTo>
                    <a:pt x="89493" y="64646"/>
                  </a:lnTo>
                  <a:lnTo>
                    <a:pt x="91032" y="60468"/>
                  </a:lnTo>
                  <a:lnTo>
                    <a:pt x="92351" y="56071"/>
                  </a:lnTo>
                  <a:lnTo>
                    <a:pt x="93011" y="51453"/>
                  </a:lnTo>
                  <a:lnTo>
                    <a:pt x="93231" y="46616"/>
                  </a:lnTo>
                  <a:lnTo>
                    <a:pt x="93011" y="41778"/>
                  </a:lnTo>
                  <a:lnTo>
                    <a:pt x="92351" y="37160"/>
                  </a:lnTo>
                  <a:lnTo>
                    <a:pt x="91032" y="32763"/>
                  </a:lnTo>
                  <a:lnTo>
                    <a:pt x="89493" y="28365"/>
                  </a:lnTo>
                  <a:lnTo>
                    <a:pt x="87514" y="24407"/>
                  </a:lnTo>
                  <a:lnTo>
                    <a:pt x="85315" y="20449"/>
                  </a:lnTo>
                  <a:lnTo>
                    <a:pt x="82677" y="16931"/>
                  </a:lnTo>
                  <a:lnTo>
                    <a:pt x="79598" y="13633"/>
                  </a:lnTo>
                  <a:lnTo>
                    <a:pt x="76300" y="10554"/>
                  </a:lnTo>
                  <a:lnTo>
                    <a:pt x="72782" y="7916"/>
                  </a:lnTo>
                  <a:lnTo>
                    <a:pt x="68824" y="5717"/>
                  </a:lnTo>
                  <a:lnTo>
                    <a:pt x="64866" y="3738"/>
                  </a:lnTo>
                  <a:lnTo>
                    <a:pt x="60468" y="2199"/>
                  </a:lnTo>
                  <a:lnTo>
                    <a:pt x="56071" y="880"/>
                  </a:lnTo>
                  <a:lnTo>
                    <a:pt x="51453" y="220"/>
                  </a:lnTo>
                  <a:lnTo>
                    <a:pt x="4661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Queens Title Slides">
  <p:cSld name="CUSTOM_27">
    <p:bg>
      <p:bgPr>
        <a:solidFill>
          <a:schemeClr val="lt1"/>
        </a:solidFill>
      </p:bgPr>
    </p:bg>
    <p:spTree>
      <p:nvGrpSpPr>
        <p:cNvPr id="1141" name="Shape 1141"/>
        <p:cNvGrpSpPr/>
        <p:nvPr/>
      </p:nvGrpSpPr>
      <p:grpSpPr>
        <a:xfrm>
          <a:off x="0" y="0"/>
          <a:ext cx="0" cy="0"/>
          <a:chOff x="0" y="0"/>
          <a:chExt cx="0" cy="0"/>
        </a:xfrm>
      </p:grpSpPr>
      <p:sp>
        <p:nvSpPr>
          <p:cNvPr id="1142" name="Google Shape;1142;p66"/>
          <p:cNvSpPr/>
          <p:nvPr/>
        </p:nvSpPr>
        <p:spPr>
          <a:xfrm>
            <a:off x="-6975" y="0"/>
            <a:ext cx="8801200" cy="845720"/>
          </a:xfrm>
          <a:custGeom>
            <a:rect b="b" l="l" r="r" t="t"/>
            <a:pathLst>
              <a:path extrusionOk="0" h="6317" w="68229">
                <a:moveTo>
                  <a:pt x="1" y="0"/>
                </a:moveTo>
                <a:lnTo>
                  <a:pt x="1" y="6317"/>
                </a:lnTo>
                <a:lnTo>
                  <a:pt x="68229" y="6317"/>
                </a:lnTo>
                <a:lnTo>
                  <a:pt x="682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66"/>
          <p:cNvSpPr/>
          <p:nvPr/>
        </p:nvSpPr>
        <p:spPr>
          <a:xfrm>
            <a:off x="8000997" y="783289"/>
            <a:ext cx="120224" cy="120224"/>
          </a:xfrm>
          <a:custGeom>
            <a:rect b="b" l="l" r="r" t="t"/>
            <a:pathLst>
              <a:path extrusionOk="0" h="898" w="898">
                <a:moveTo>
                  <a:pt x="445" y="1"/>
                </a:moveTo>
                <a:lnTo>
                  <a:pt x="356" y="9"/>
                </a:lnTo>
                <a:lnTo>
                  <a:pt x="276" y="36"/>
                </a:lnTo>
                <a:lnTo>
                  <a:pt x="196" y="72"/>
                </a:lnTo>
                <a:lnTo>
                  <a:pt x="134" y="134"/>
                </a:lnTo>
                <a:lnTo>
                  <a:pt x="72" y="196"/>
                </a:lnTo>
                <a:lnTo>
                  <a:pt x="36" y="276"/>
                </a:lnTo>
                <a:lnTo>
                  <a:pt x="10" y="356"/>
                </a:lnTo>
                <a:lnTo>
                  <a:pt x="1" y="445"/>
                </a:lnTo>
                <a:lnTo>
                  <a:pt x="10" y="542"/>
                </a:lnTo>
                <a:lnTo>
                  <a:pt x="36" y="622"/>
                </a:lnTo>
                <a:lnTo>
                  <a:pt x="72" y="702"/>
                </a:lnTo>
                <a:lnTo>
                  <a:pt x="134" y="765"/>
                </a:lnTo>
                <a:lnTo>
                  <a:pt x="196" y="818"/>
                </a:lnTo>
                <a:lnTo>
                  <a:pt x="276" y="862"/>
                </a:lnTo>
                <a:lnTo>
                  <a:pt x="356" y="889"/>
                </a:lnTo>
                <a:lnTo>
                  <a:pt x="445" y="898"/>
                </a:lnTo>
                <a:lnTo>
                  <a:pt x="543" y="889"/>
                </a:lnTo>
                <a:lnTo>
                  <a:pt x="623" y="862"/>
                </a:lnTo>
                <a:lnTo>
                  <a:pt x="702" y="818"/>
                </a:lnTo>
                <a:lnTo>
                  <a:pt x="765" y="765"/>
                </a:lnTo>
                <a:lnTo>
                  <a:pt x="818" y="702"/>
                </a:lnTo>
                <a:lnTo>
                  <a:pt x="862" y="622"/>
                </a:lnTo>
                <a:lnTo>
                  <a:pt x="889" y="542"/>
                </a:lnTo>
                <a:lnTo>
                  <a:pt x="898" y="445"/>
                </a:lnTo>
                <a:lnTo>
                  <a:pt x="889" y="356"/>
                </a:lnTo>
                <a:lnTo>
                  <a:pt x="862" y="276"/>
                </a:lnTo>
                <a:lnTo>
                  <a:pt x="818" y="196"/>
                </a:lnTo>
                <a:lnTo>
                  <a:pt x="765" y="134"/>
                </a:lnTo>
                <a:lnTo>
                  <a:pt x="702" y="72"/>
                </a:lnTo>
                <a:lnTo>
                  <a:pt x="623" y="36"/>
                </a:lnTo>
                <a:lnTo>
                  <a:pt x="543" y="9"/>
                </a:lnTo>
                <a:lnTo>
                  <a:pt x="4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66"/>
          <p:cNvSpPr/>
          <p:nvPr/>
        </p:nvSpPr>
        <p:spPr>
          <a:xfrm>
            <a:off x="4829" y="4723554"/>
            <a:ext cx="9133134" cy="123821"/>
          </a:xfrm>
          <a:custGeom>
            <a:rect b="b" l="l" r="r" t="t"/>
            <a:pathLst>
              <a:path extrusionOk="0" h="925" w="68229">
                <a:moveTo>
                  <a:pt x="1" y="0"/>
                </a:moveTo>
                <a:lnTo>
                  <a:pt x="1" y="924"/>
                </a:lnTo>
                <a:lnTo>
                  <a:pt x="68229" y="924"/>
                </a:lnTo>
                <a:lnTo>
                  <a:pt x="682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5" name="Google Shape;1145;p66"/>
          <p:cNvGrpSpPr/>
          <p:nvPr/>
        </p:nvGrpSpPr>
        <p:grpSpPr>
          <a:xfrm>
            <a:off x="8248978" y="-2"/>
            <a:ext cx="895020" cy="1096994"/>
            <a:chOff x="1680175" y="238125"/>
            <a:chExt cx="4274212" cy="5238750"/>
          </a:xfrm>
        </p:grpSpPr>
        <p:sp>
          <p:nvSpPr>
            <p:cNvPr id="1146" name="Google Shape;1146;p66"/>
            <p:cNvSpPr/>
            <p:nvPr/>
          </p:nvSpPr>
          <p:spPr>
            <a:xfrm>
              <a:off x="4594537" y="238125"/>
              <a:ext cx="1359850" cy="2328725"/>
            </a:xfrm>
            <a:custGeom>
              <a:rect b="b" l="l" r="r" t="t"/>
              <a:pathLst>
                <a:path extrusionOk="0" h="93149" w="54394">
                  <a:moveTo>
                    <a:pt x="0" y="0"/>
                  </a:moveTo>
                  <a:lnTo>
                    <a:pt x="0" y="93148"/>
                  </a:lnTo>
                  <a:lnTo>
                    <a:pt x="54393" y="93148"/>
                  </a:lnTo>
                  <a:lnTo>
                    <a:pt x="5439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66"/>
            <p:cNvSpPr/>
            <p:nvPr/>
          </p:nvSpPr>
          <p:spPr>
            <a:xfrm>
              <a:off x="1680175" y="3148150"/>
              <a:ext cx="4259650" cy="2328725"/>
            </a:xfrm>
            <a:custGeom>
              <a:rect b="b" l="l" r="r" t="t"/>
              <a:pathLst>
                <a:path extrusionOk="0" h="93149" w="170386">
                  <a:moveTo>
                    <a:pt x="0" y="1"/>
                  </a:moveTo>
                  <a:lnTo>
                    <a:pt x="0" y="93149"/>
                  </a:lnTo>
                  <a:lnTo>
                    <a:pt x="170386" y="93149"/>
                  </a:lnTo>
                  <a:lnTo>
                    <a:pt x="1703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66"/>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66"/>
            <p:cNvSpPr/>
            <p:nvPr/>
          </p:nvSpPr>
          <p:spPr>
            <a:xfrm>
              <a:off x="2842800" y="1404175"/>
              <a:ext cx="25" cy="25"/>
            </a:xfrm>
            <a:custGeom>
              <a:rect b="b" l="l" r="r" t="t"/>
              <a:pathLst>
                <a:path extrusionOk="0" h="1" w="1">
                  <a:moveTo>
                    <a:pt x="1" y="0"/>
                  </a:move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66"/>
            <p:cNvSpPr/>
            <p:nvPr/>
          </p:nvSpPr>
          <p:spPr>
            <a:xfrm>
              <a:off x="2842800" y="1404175"/>
              <a:ext cx="25" cy="25"/>
            </a:xfrm>
            <a:custGeom>
              <a:rect b="b" l="l" r="r" t="t"/>
              <a:pathLst>
                <a:path extrusionOk="0" fill="none" h="1" w="1">
                  <a:moveTo>
                    <a:pt x="1" y="0"/>
                  </a:moveTo>
                  <a:lnTo>
                    <a:pt x="1" y="0"/>
                  </a:lnTo>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66"/>
            <p:cNvSpPr/>
            <p:nvPr/>
          </p:nvSpPr>
          <p:spPr>
            <a:xfrm>
              <a:off x="1680175" y="238125"/>
              <a:ext cx="2328700" cy="2328725"/>
            </a:xfrm>
            <a:custGeom>
              <a:rect b="b" l="l" r="r" t="t"/>
              <a:pathLst>
                <a:path extrusionOk="0" h="93149" w="93148">
                  <a:moveTo>
                    <a:pt x="44058" y="0"/>
                  </a:moveTo>
                  <a:lnTo>
                    <a:pt x="41747" y="272"/>
                  </a:lnTo>
                  <a:lnTo>
                    <a:pt x="39435" y="544"/>
                  </a:lnTo>
                  <a:lnTo>
                    <a:pt x="37123" y="952"/>
                  </a:lnTo>
                  <a:lnTo>
                    <a:pt x="34812" y="1496"/>
                  </a:lnTo>
                  <a:lnTo>
                    <a:pt x="32636" y="2040"/>
                  </a:lnTo>
                  <a:lnTo>
                    <a:pt x="30460" y="2856"/>
                  </a:lnTo>
                  <a:lnTo>
                    <a:pt x="28420" y="3672"/>
                  </a:lnTo>
                  <a:lnTo>
                    <a:pt x="26381" y="4623"/>
                  </a:lnTo>
                  <a:lnTo>
                    <a:pt x="24341" y="5575"/>
                  </a:lnTo>
                  <a:lnTo>
                    <a:pt x="22301" y="6799"/>
                  </a:lnTo>
                  <a:lnTo>
                    <a:pt x="20533" y="7887"/>
                  </a:lnTo>
                  <a:lnTo>
                    <a:pt x="18630" y="9247"/>
                  </a:lnTo>
                  <a:lnTo>
                    <a:pt x="16862" y="10607"/>
                  </a:lnTo>
                  <a:lnTo>
                    <a:pt x="15230" y="12102"/>
                  </a:lnTo>
                  <a:lnTo>
                    <a:pt x="13598" y="13598"/>
                  </a:lnTo>
                  <a:lnTo>
                    <a:pt x="12102" y="15230"/>
                  </a:lnTo>
                  <a:lnTo>
                    <a:pt x="10607" y="16998"/>
                  </a:lnTo>
                  <a:lnTo>
                    <a:pt x="9247" y="18766"/>
                  </a:lnTo>
                  <a:lnTo>
                    <a:pt x="7887" y="20533"/>
                  </a:lnTo>
                  <a:lnTo>
                    <a:pt x="6663" y="22437"/>
                  </a:lnTo>
                  <a:lnTo>
                    <a:pt x="5575" y="24341"/>
                  </a:lnTo>
                  <a:lnTo>
                    <a:pt x="4487" y="26381"/>
                  </a:lnTo>
                  <a:lnTo>
                    <a:pt x="3536" y="28420"/>
                  </a:lnTo>
                  <a:lnTo>
                    <a:pt x="2720" y="30596"/>
                  </a:lnTo>
                  <a:lnTo>
                    <a:pt x="2040" y="32772"/>
                  </a:lnTo>
                  <a:lnTo>
                    <a:pt x="1360" y="34948"/>
                  </a:lnTo>
                  <a:lnTo>
                    <a:pt x="816" y="37123"/>
                  </a:lnTo>
                  <a:lnTo>
                    <a:pt x="408" y="39435"/>
                  </a:lnTo>
                  <a:lnTo>
                    <a:pt x="136" y="41747"/>
                  </a:lnTo>
                  <a:lnTo>
                    <a:pt x="0" y="44195"/>
                  </a:lnTo>
                  <a:lnTo>
                    <a:pt x="0" y="46642"/>
                  </a:lnTo>
                  <a:lnTo>
                    <a:pt x="0" y="48954"/>
                  </a:lnTo>
                  <a:lnTo>
                    <a:pt x="136" y="51402"/>
                  </a:lnTo>
                  <a:lnTo>
                    <a:pt x="408" y="53713"/>
                  </a:lnTo>
                  <a:lnTo>
                    <a:pt x="816" y="56025"/>
                  </a:lnTo>
                  <a:lnTo>
                    <a:pt x="1360" y="58201"/>
                  </a:lnTo>
                  <a:lnTo>
                    <a:pt x="2040" y="60377"/>
                  </a:lnTo>
                  <a:lnTo>
                    <a:pt x="2720" y="62552"/>
                  </a:lnTo>
                  <a:lnTo>
                    <a:pt x="3536" y="64728"/>
                  </a:lnTo>
                  <a:lnTo>
                    <a:pt x="4487" y="66768"/>
                  </a:lnTo>
                  <a:lnTo>
                    <a:pt x="5575" y="68807"/>
                  </a:lnTo>
                  <a:lnTo>
                    <a:pt x="6663" y="70711"/>
                  </a:lnTo>
                  <a:lnTo>
                    <a:pt x="7887" y="72615"/>
                  </a:lnTo>
                  <a:lnTo>
                    <a:pt x="9247" y="74383"/>
                  </a:lnTo>
                  <a:lnTo>
                    <a:pt x="10607" y="76151"/>
                  </a:lnTo>
                  <a:lnTo>
                    <a:pt x="12102" y="77918"/>
                  </a:lnTo>
                  <a:lnTo>
                    <a:pt x="13598" y="79550"/>
                  </a:lnTo>
                  <a:lnTo>
                    <a:pt x="15230" y="81046"/>
                  </a:lnTo>
                  <a:lnTo>
                    <a:pt x="16862" y="82542"/>
                  </a:lnTo>
                  <a:lnTo>
                    <a:pt x="18630" y="83902"/>
                  </a:lnTo>
                  <a:lnTo>
                    <a:pt x="20533" y="85261"/>
                  </a:lnTo>
                  <a:lnTo>
                    <a:pt x="22301" y="86349"/>
                  </a:lnTo>
                  <a:lnTo>
                    <a:pt x="24341" y="87573"/>
                  </a:lnTo>
                  <a:lnTo>
                    <a:pt x="26381" y="88525"/>
                  </a:lnTo>
                  <a:lnTo>
                    <a:pt x="28420" y="89477"/>
                  </a:lnTo>
                  <a:lnTo>
                    <a:pt x="30460" y="90293"/>
                  </a:lnTo>
                  <a:lnTo>
                    <a:pt x="32636" y="91109"/>
                  </a:lnTo>
                  <a:lnTo>
                    <a:pt x="34812" y="91653"/>
                  </a:lnTo>
                  <a:lnTo>
                    <a:pt x="37123" y="92197"/>
                  </a:lnTo>
                  <a:lnTo>
                    <a:pt x="39435" y="92605"/>
                  </a:lnTo>
                  <a:lnTo>
                    <a:pt x="41747" y="92876"/>
                  </a:lnTo>
                  <a:lnTo>
                    <a:pt x="44058" y="93148"/>
                  </a:lnTo>
                  <a:lnTo>
                    <a:pt x="48954" y="93148"/>
                  </a:lnTo>
                  <a:lnTo>
                    <a:pt x="51265" y="92876"/>
                  </a:lnTo>
                  <a:lnTo>
                    <a:pt x="53577" y="92605"/>
                  </a:lnTo>
                  <a:lnTo>
                    <a:pt x="55889" y="92197"/>
                  </a:lnTo>
                  <a:lnTo>
                    <a:pt x="58200" y="91653"/>
                  </a:lnTo>
                  <a:lnTo>
                    <a:pt x="60376" y="91109"/>
                  </a:lnTo>
                  <a:lnTo>
                    <a:pt x="62552" y="90293"/>
                  </a:lnTo>
                  <a:lnTo>
                    <a:pt x="64592" y="89477"/>
                  </a:lnTo>
                  <a:lnTo>
                    <a:pt x="66767" y="88525"/>
                  </a:lnTo>
                  <a:lnTo>
                    <a:pt x="68671" y="87573"/>
                  </a:lnTo>
                  <a:lnTo>
                    <a:pt x="70711" y="86349"/>
                  </a:lnTo>
                  <a:lnTo>
                    <a:pt x="72615" y="85261"/>
                  </a:lnTo>
                  <a:lnTo>
                    <a:pt x="74382" y="83902"/>
                  </a:lnTo>
                  <a:lnTo>
                    <a:pt x="76150" y="82542"/>
                  </a:lnTo>
                  <a:lnTo>
                    <a:pt x="77782" y="81046"/>
                  </a:lnTo>
                  <a:lnTo>
                    <a:pt x="79414" y="79550"/>
                  </a:lnTo>
                  <a:lnTo>
                    <a:pt x="81046" y="77918"/>
                  </a:lnTo>
                  <a:lnTo>
                    <a:pt x="82405" y="76151"/>
                  </a:lnTo>
                  <a:lnTo>
                    <a:pt x="83901" y="74383"/>
                  </a:lnTo>
                  <a:lnTo>
                    <a:pt x="85125" y="72615"/>
                  </a:lnTo>
                  <a:lnTo>
                    <a:pt x="86349" y="70711"/>
                  </a:lnTo>
                  <a:lnTo>
                    <a:pt x="87437" y="68807"/>
                  </a:lnTo>
                  <a:lnTo>
                    <a:pt x="88525" y="66768"/>
                  </a:lnTo>
                  <a:lnTo>
                    <a:pt x="89476" y="64728"/>
                  </a:lnTo>
                  <a:lnTo>
                    <a:pt x="90292" y="62552"/>
                  </a:lnTo>
                  <a:lnTo>
                    <a:pt x="90972" y="60377"/>
                  </a:lnTo>
                  <a:lnTo>
                    <a:pt x="91652" y="58201"/>
                  </a:lnTo>
                  <a:lnTo>
                    <a:pt x="92196" y="56025"/>
                  </a:lnTo>
                  <a:lnTo>
                    <a:pt x="92604" y="53713"/>
                  </a:lnTo>
                  <a:lnTo>
                    <a:pt x="92876" y="51402"/>
                  </a:lnTo>
                  <a:lnTo>
                    <a:pt x="93012" y="48954"/>
                  </a:lnTo>
                  <a:lnTo>
                    <a:pt x="93148" y="46642"/>
                  </a:lnTo>
                  <a:lnTo>
                    <a:pt x="93012" y="44195"/>
                  </a:lnTo>
                  <a:lnTo>
                    <a:pt x="92876" y="41747"/>
                  </a:lnTo>
                  <a:lnTo>
                    <a:pt x="92604" y="39435"/>
                  </a:lnTo>
                  <a:lnTo>
                    <a:pt x="92196" y="37123"/>
                  </a:lnTo>
                  <a:lnTo>
                    <a:pt x="91652" y="34948"/>
                  </a:lnTo>
                  <a:lnTo>
                    <a:pt x="90972" y="32772"/>
                  </a:lnTo>
                  <a:lnTo>
                    <a:pt x="90292" y="30596"/>
                  </a:lnTo>
                  <a:lnTo>
                    <a:pt x="89476" y="28420"/>
                  </a:lnTo>
                  <a:lnTo>
                    <a:pt x="88525" y="26381"/>
                  </a:lnTo>
                  <a:lnTo>
                    <a:pt x="87437" y="24341"/>
                  </a:lnTo>
                  <a:lnTo>
                    <a:pt x="86349" y="22437"/>
                  </a:lnTo>
                  <a:lnTo>
                    <a:pt x="85125" y="20533"/>
                  </a:lnTo>
                  <a:lnTo>
                    <a:pt x="83901" y="18766"/>
                  </a:lnTo>
                  <a:lnTo>
                    <a:pt x="82405" y="16998"/>
                  </a:lnTo>
                  <a:lnTo>
                    <a:pt x="81046" y="15230"/>
                  </a:lnTo>
                  <a:lnTo>
                    <a:pt x="79414" y="13598"/>
                  </a:lnTo>
                  <a:lnTo>
                    <a:pt x="77782" y="12102"/>
                  </a:lnTo>
                  <a:lnTo>
                    <a:pt x="76150" y="10607"/>
                  </a:lnTo>
                  <a:lnTo>
                    <a:pt x="74382" y="9247"/>
                  </a:lnTo>
                  <a:lnTo>
                    <a:pt x="72615" y="7887"/>
                  </a:lnTo>
                  <a:lnTo>
                    <a:pt x="70711" y="6799"/>
                  </a:lnTo>
                  <a:lnTo>
                    <a:pt x="68671" y="5575"/>
                  </a:lnTo>
                  <a:lnTo>
                    <a:pt x="66767" y="4623"/>
                  </a:lnTo>
                  <a:lnTo>
                    <a:pt x="64592" y="3672"/>
                  </a:lnTo>
                  <a:lnTo>
                    <a:pt x="62552" y="2856"/>
                  </a:lnTo>
                  <a:lnTo>
                    <a:pt x="60376" y="2040"/>
                  </a:lnTo>
                  <a:lnTo>
                    <a:pt x="58200" y="1496"/>
                  </a:lnTo>
                  <a:lnTo>
                    <a:pt x="55889" y="952"/>
                  </a:lnTo>
                  <a:lnTo>
                    <a:pt x="53577" y="544"/>
                  </a:lnTo>
                  <a:lnTo>
                    <a:pt x="51265" y="272"/>
                  </a:lnTo>
                  <a:lnTo>
                    <a:pt x="489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2" name="Google Shape;1152;p66"/>
          <p:cNvSpPr/>
          <p:nvPr/>
        </p:nvSpPr>
        <p:spPr>
          <a:xfrm>
            <a:off x="-6975" y="4804175"/>
            <a:ext cx="9150900" cy="33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3" name="Google Shape;1153;p66"/>
          <p:cNvGrpSpPr/>
          <p:nvPr/>
        </p:nvGrpSpPr>
        <p:grpSpPr>
          <a:xfrm>
            <a:off x="4000498" y="4855735"/>
            <a:ext cx="1083003" cy="236002"/>
            <a:chOff x="5747311" y="4327335"/>
            <a:chExt cx="1083003" cy="236002"/>
          </a:xfrm>
        </p:grpSpPr>
        <p:sp>
          <p:nvSpPr>
            <p:cNvPr id="1154" name="Google Shape;1154;p66"/>
            <p:cNvSpPr/>
            <p:nvPr/>
          </p:nvSpPr>
          <p:spPr>
            <a:xfrm>
              <a:off x="5747311" y="4327335"/>
              <a:ext cx="1083003" cy="236002"/>
            </a:xfrm>
            <a:custGeom>
              <a:rect b="b" l="l" r="r" t="t"/>
              <a:pathLst>
                <a:path extrusionOk="0" h="14288" w="65567">
                  <a:moveTo>
                    <a:pt x="0" y="1"/>
                  </a:moveTo>
                  <a:lnTo>
                    <a:pt x="0" y="14288"/>
                  </a:lnTo>
                  <a:lnTo>
                    <a:pt x="65566" y="14288"/>
                  </a:lnTo>
                  <a:lnTo>
                    <a:pt x="65566"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5" name="Google Shape;1155;p66"/>
            <p:cNvPicPr preferRelativeResize="0"/>
            <p:nvPr/>
          </p:nvPicPr>
          <p:blipFill>
            <a:blip r:embed="rId2">
              <a:alphaModFix/>
            </a:blip>
            <a:stretch>
              <a:fillRect/>
            </a:stretch>
          </p:blipFill>
          <p:spPr>
            <a:xfrm>
              <a:off x="5756952" y="4356785"/>
              <a:ext cx="216571" cy="177250"/>
            </a:xfrm>
            <a:prstGeom prst="rect">
              <a:avLst/>
            </a:prstGeom>
            <a:noFill/>
            <a:ln>
              <a:noFill/>
            </a:ln>
          </p:spPr>
        </p:pic>
        <p:grpSp>
          <p:nvGrpSpPr>
            <p:cNvPr id="1156" name="Google Shape;1156;p66"/>
            <p:cNvGrpSpPr/>
            <p:nvPr/>
          </p:nvGrpSpPr>
          <p:grpSpPr>
            <a:xfrm>
              <a:off x="6050046" y="4379332"/>
              <a:ext cx="770318" cy="126856"/>
              <a:chOff x="5767183" y="3119047"/>
              <a:chExt cx="856004" cy="140966"/>
            </a:xfrm>
          </p:grpSpPr>
          <p:sp>
            <p:nvSpPr>
              <p:cNvPr id="1157" name="Google Shape;1157;p66"/>
              <p:cNvSpPr/>
              <p:nvPr/>
            </p:nvSpPr>
            <p:spPr>
              <a:xfrm>
                <a:off x="5767183" y="3125196"/>
                <a:ext cx="113929" cy="134817"/>
              </a:xfrm>
              <a:custGeom>
                <a:rect b="b" l="l" r="r" t="t"/>
                <a:pathLst>
                  <a:path extrusionOk="0" h="7345" w="6207">
                    <a:moveTo>
                      <a:pt x="3594" y="0"/>
                    </a:moveTo>
                    <a:lnTo>
                      <a:pt x="3237" y="22"/>
                    </a:lnTo>
                    <a:lnTo>
                      <a:pt x="2858" y="67"/>
                    </a:lnTo>
                    <a:lnTo>
                      <a:pt x="2523" y="156"/>
                    </a:lnTo>
                    <a:lnTo>
                      <a:pt x="2188" y="268"/>
                    </a:lnTo>
                    <a:lnTo>
                      <a:pt x="1875" y="424"/>
                    </a:lnTo>
                    <a:lnTo>
                      <a:pt x="1563" y="603"/>
                    </a:lnTo>
                    <a:lnTo>
                      <a:pt x="1295" y="804"/>
                    </a:lnTo>
                    <a:lnTo>
                      <a:pt x="1049" y="1049"/>
                    </a:lnTo>
                    <a:lnTo>
                      <a:pt x="804" y="1317"/>
                    </a:lnTo>
                    <a:lnTo>
                      <a:pt x="603" y="1585"/>
                    </a:lnTo>
                    <a:lnTo>
                      <a:pt x="424" y="1898"/>
                    </a:lnTo>
                    <a:lnTo>
                      <a:pt x="268" y="2210"/>
                    </a:lnTo>
                    <a:lnTo>
                      <a:pt x="156" y="2545"/>
                    </a:lnTo>
                    <a:lnTo>
                      <a:pt x="67" y="2902"/>
                    </a:lnTo>
                    <a:lnTo>
                      <a:pt x="23" y="3259"/>
                    </a:lnTo>
                    <a:lnTo>
                      <a:pt x="0" y="3661"/>
                    </a:lnTo>
                    <a:lnTo>
                      <a:pt x="23" y="4041"/>
                    </a:lnTo>
                    <a:lnTo>
                      <a:pt x="67" y="4420"/>
                    </a:lnTo>
                    <a:lnTo>
                      <a:pt x="156" y="4800"/>
                    </a:lnTo>
                    <a:lnTo>
                      <a:pt x="268" y="5135"/>
                    </a:lnTo>
                    <a:lnTo>
                      <a:pt x="402" y="5470"/>
                    </a:lnTo>
                    <a:lnTo>
                      <a:pt x="581" y="5760"/>
                    </a:lnTo>
                    <a:lnTo>
                      <a:pt x="759" y="6050"/>
                    </a:lnTo>
                    <a:lnTo>
                      <a:pt x="982" y="6318"/>
                    </a:lnTo>
                    <a:lnTo>
                      <a:pt x="1228" y="6541"/>
                    </a:lnTo>
                    <a:lnTo>
                      <a:pt x="1496" y="6742"/>
                    </a:lnTo>
                    <a:lnTo>
                      <a:pt x="1786" y="6921"/>
                    </a:lnTo>
                    <a:lnTo>
                      <a:pt x="2099" y="7077"/>
                    </a:lnTo>
                    <a:lnTo>
                      <a:pt x="2434" y="7188"/>
                    </a:lnTo>
                    <a:lnTo>
                      <a:pt x="2768" y="7278"/>
                    </a:lnTo>
                    <a:lnTo>
                      <a:pt x="3148" y="7322"/>
                    </a:lnTo>
                    <a:lnTo>
                      <a:pt x="3527" y="7345"/>
                    </a:lnTo>
                    <a:lnTo>
                      <a:pt x="3773" y="7322"/>
                    </a:lnTo>
                    <a:lnTo>
                      <a:pt x="4019" y="7300"/>
                    </a:lnTo>
                    <a:lnTo>
                      <a:pt x="4264" y="7255"/>
                    </a:lnTo>
                    <a:lnTo>
                      <a:pt x="4532" y="7211"/>
                    </a:lnTo>
                    <a:lnTo>
                      <a:pt x="4778" y="7144"/>
                    </a:lnTo>
                    <a:lnTo>
                      <a:pt x="5001" y="7055"/>
                    </a:lnTo>
                    <a:lnTo>
                      <a:pt x="5224" y="6965"/>
                    </a:lnTo>
                    <a:lnTo>
                      <a:pt x="5447" y="6854"/>
                    </a:lnTo>
                    <a:lnTo>
                      <a:pt x="5626" y="6742"/>
                    </a:lnTo>
                    <a:lnTo>
                      <a:pt x="5804" y="6608"/>
                    </a:lnTo>
                    <a:lnTo>
                      <a:pt x="5961" y="6496"/>
                    </a:lnTo>
                    <a:lnTo>
                      <a:pt x="6095" y="6363"/>
                    </a:lnTo>
                    <a:lnTo>
                      <a:pt x="5447" y="5313"/>
                    </a:lnTo>
                    <a:lnTo>
                      <a:pt x="5202" y="5514"/>
                    </a:lnTo>
                    <a:lnTo>
                      <a:pt x="4956" y="5693"/>
                    </a:lnTo>
                    <a:lnTo>
                      <a:pt x="4666" y="5849"/>
                    </a:lnTo>
                    <a:lnTo>
                      <a:pt x="4353" y="5961"/>
                    </a:lnTo>
                    <a:lnTo>
                      <a:pt x="4041" y="6028"/>
                    </a:lnTo>
                    <a:lnTo>
                      <a:pt x="3706" y="6050"/>
                    </a:lnTo>
                    <a:lnTo>
                      <a:pt x="3460" y="6028"/>
                    </a:lnTo>
                    <a:lnTo>
                      <a:pt x="3215" y="6005"/>
                    </a:lnTo>
                    <a:lnTo>
                      <a:pt x="2969" y="5961"/>
                    </a:lnTo>
                    <a:lnTo>
                      <a:pt x="2746" y="5871"/>
                    </a:lnTo>
                    <a:lnTo>
                      <a:pt x="2545" y="5782"/>
                    </a:lnTo>
                    <a:lnTo>
                      <a:pt x="2344" y="5670"/>
                    </a:lnTo>
                    <a:lnTo>
                      <a:pt x="2166" y="5537"/>
                    </a:lnTo>
                    <a:lnTo>
                      <a:pt x="2009" y="5403"/>
                    </a:lnTo>
                    <a:lnTo>
                      <a:pt x="1853" y="5224"/>
                    </a:lnTo>
                    <a:lnTo>
                      <a:pt x="1741" y="5045"/>
                    </a:lnTo>
                    <a:lnTo>
                      <a:pt x="1630" y="4844"/>
                    </a:lnTo>
                    <a:lnTo>
                      <a:pt x="1518" y="4644"/>
                    </a:lnTo>
                    <a:lnTo>
                      <a:pt x="1451" y="4420"/>
                    </a:lnTo>
                    <a:lnTo>
                      <a:pt x="1407" y="4175"/>
                    </a:lnTo>
                    <a:lnTo>
                      <a:pt x="1362" y="3929"/>
                    </a:lnTo>
                    <a:lnTo>
                      <a:pt x="1362" y="3661"/>
                    </a:lnTo>
                    <a:lnTo>
                      <a:pt x="1362" y="3393"/>
                    </a:lnTo>
                    <a:lnTo>
                      <a:pt x="1407" y="3148"/>
                    </a:lnTo>
                    <a:lnTo>
                      <a:pt x="1451" y="2925"/>
                    </a:lnTo>
                    <a:lnTo>
                      <a:pt x="1541" y="2701"/>
                    </a:lnTo>
                    <a:lnTo>
                      <a:pt x="1630" y="2478"/>
                    </a:lnTo>
                    <a:lnTo>
                      <a:pt x="1741" y="2300"/>
                    </a:lnTo>
                    <a:lnTo>
                      <a:pt x="1853" y="2121"/>
                    </a:lnTo>
                    <a:lnTo>
                      <a:pt x="2009" y="1942"/>
                    </a:lnTo>
                    <a:lnTo>
                      <a:pt x="2166" y="1808"/>
                    </a:lnTo>
                    <a:lnTo>
                      <a:pt x="2344" y="1674"/>
                    </a:lnTo>
                    <a:lnTo>
                      <a:pt x="2523" y="1563"/>
                    </a:lnTo>
                    <a:lnTo>
                      <a:pt x="2724" y="1451"/>
                    </a:lnTo>
                    <a:lnTo>
                      <a:pt x="2925" y="1384"/>
                    </a:lnTo>
                    <a:lnTo>
                      <a:pt x="3148" y="1317"/>
                    </a:lnTo>
                    <a:lnTo>
                      <a:pt x="3371" y="1295"/>
                    </a:lnTo>
                    <a:lnTo>
                      <a:pt x="3594" y="1273"/>
                    </a:lnTo>
                    <a:lnTo>
                      <a:pt x="3907" y="1317"/>
                    </a:lnTo>
                    <a:lnTo>
                      <a:pt x="4219" y="1384"/>
                    </a:lnTo>
                    <a:lnTo>
                      <a:pt x="4510" y="1496"/>
                    </a:lnTo>
                    <a:lnTo>
                      <a:pt x="4800" y="1674"/>
                    </a:lnTo>
                    <a:lnTo>
                      <a:pt x="5090" y="1875"/>
                    </a:lnTo>
                    <a:lnTo>
                      <a:pt x="5358" y="2121"/>
                    </a:lnTo>
                    <a:lnTo>
                      <a:pt x="6206" y="1206"/>
                    </a:lnTo>
                    <a:lnTo>
                      <a:pt x="6050" y="1027"/>
                    </a:lnTo>
                    <a:lnTo>
                      <a:pt x="5894" y="871"/>
                    </a:lnTo>
                    <a:lnTo>
                      <a:pt x="5715" y="714"/>
                    </a:lnTo>
                    <a:lnTo>
                      <a:pt x="5514" y="581"/>
                    </a:lnTo>
                    <a:lnTo>
                      <a:pt x="5313" y="447"/>
                    </a:lnTo>
                    <a:lnTo>
                      <a:pt x="5090" y="335"/>
                    </a:lnTo>
                    <a:lnTo>
                      <a:pt x="4845" y="223"/>
                    </a:lnTo>
                    <a:lnTo>
                      <a:pt x="4621" y="156"/>
                    </a:lnTo>
                    <a:lnTo>
                      <a:pt x="4376" y="89"/>
                    </a:lnTo>
                    <a:lnTo>
                      <a:pt x="4108" y="45"/>
                    </a:lnTo>
                    <a:lnTo>
                      <a:pt x="3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66"/>
              <p:cNvSpPr/>
              <p:nvPr/>
            </p:nvSpPr>
            <p:spPr>
              <a:xfrm>
                <a:off x="5904442" y="3126829"/>
                <a:ext cx="127457" cy="131146"/>
              </a:xfrm>
              <a:custGeom>
                <a:rect b="b" l="l" r="r" t="t"/>
                <a:pathLst>
                  <a:path extrusionOk="0" h="7145" w="6944">
                    <a:moveTo>
                      <a:pt x="1" y="0"/>
                    </a:moveTo>
                    <a:lnTo>
                      <a:pt x="1" y="7144"/>
                    </a:lnTo>
                    <a:lnTo>
                      <a:pt x="1318" y="7144"/>
                    </a:lnTo>
                    <a:lnTo>
                      <a:pt x="1318" y="4465"/>
                    </a:lnTo>
                    <a:lnTo>
                      <a:pt x="1296" y="3528"/>
                    </a:lnTo>
                    <a:lnTo>
                      <a:pt x="1273" y="2746"/>
                    </a:lnTo>
                    <a:lnTo>
                      <a:pt x="1229" y="2233"/>
                    </a:lnTo>
                    <a:lnTo>
                      <a:pt x="3104" y="5202"/>
                    </a:lnTo>
                    <a:lnTo>
                      <a:pt x="3774" y="5202"/>
                    </a:lnTo>
                    <a:lnTo>
                      <a:pt x="5716" y="2211"/>
                    </a:lnTo>
                    <a:lnTo>
                      <a:pt x="5671" y="2813"/>
                    </a:lnTo>
                    <a:lnTo>
                      <a:pt x="5649" y="3595"/>
                    </a:lnTo>
                    <a:lnTo>
                      <a:pt x="5627" y="4465"/>
                    </a:lnTo>
                    <a:lnTo>
                      <a:pt x="5627" y="7144"/>
                    </a:lnTo>
                    <a:lnTo>
                      <a:pt x="6944" y="7144"/>
                    </a:lnTo>
                    <a:lnTo>
                      <a:pt x="6944" y="0"/>
                    </a:lnTo>
                    <a:lnTo>
                      <a:pt x="5738" y="0"/>
                    </a:lnTo>
                    <a:lnTo>
                      <a:pt x="3483" y="3639"/>
                    </a:lnTo>
                    <a:lnTo>
                      <a:pt x="1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66"/>
              <p:cNvSpPr/>
              <p:nvPr/>
            </p:nvSpPr>
            <p:spPr>
              <a:xfrm>
                <a:off x="6056880" y="3124773"/>
                <a:ext cx="100824" cy="135240"/>
              </a:xfrm>
              <a:custGeom>
                <a:rect b="b" l="l" r="r" t="t"/>
                <a:pathLst>
                  <a:path extrusionOk="0" h="7368" w="5493">
                    <a:moveTo>
                      <a:pt x="2635" y="1"/>
                    </a:moveTo>
                    <a:lnTo>
                      <a:pt x="2389" y="23"/>
                    </a:lnTo>
                    <a:lnTo>
                      <a:pt x="2144" y="68"/>
                    </a:lnTo>
                    <a:lnTo>
                      <a:pt x="1920" y="135"/>
                    </a:lnTo>
                    <a:lnTo>
                      <a:pt x="1697" y="224"/>
                    </a:lnTo>
                    <a:lnTo>
                      <a:pt x="1474" y="336"/>
                    </a:lnTo>
                    <a:lnTo>
                      <a:pt x="1295" y="447"/>
                    </a:lnTo>
                    <a:lnTo>
                      <a:pt x="1117" y="581"/>
                    </a:lnTo>
                    <a:lnTo>
                      <a:pt x="938" y="715"/>
                    </a:lnTo>
                    <a:lnTo>
                      <a:pt x="804" y="871"/>
                    </a:lnTo>
                    <a:lnTo>
                      <a:pt x="670" y="1050"/>
                    </a:lnTo>
                    <a:lnTo>
                      <a:pt x="559" y="1229"/>
                    </a:lnTo>
                    <a:lnTo>
                      <a:pt x="469" y="1407"/>
                    </a:lnTo>
                    <a:lnTo>
                      <a:pt x="402" y="1630"/>
                    </a:lnTo>
                    <a:lnTo>
                      <a:pt x="380" y="1831"/>
                    </a:lnTo>
                    <a:lnTo>
                      <a:pt x="358" y="2055"/>
                    </a:lnTo>
                    <a:lnTo>
                      <a:pt x="380" y="2278"/>
                    </a:lnTo>
                    <a:lnTo>
                      <a:pt x="402" y="2479"/>
                    </a:lnTo>
                    <a:lnTo>
                      <a:pt x="447" y="2680"/>
                    </a:lnTo>
                    <a:lnTo>
                      <a:pt x="492" y="2858"/>
                    </a:lnTo>
                    <a:lnTo>
                      <a:pt x="581" y="3015"/>
                    </a:lnTo>
                    <a:lnTo>
                      <a:pt x="670" y="3193"/>
                    </a:lnTo>
                    <a:lnTo>
                      <a:pt x="782" y="3349"/>
                    </a:lnTo>
                    <a:lnTo>
                      <a:pt x="916" y="3483"/>
                    </a:lnTo>
                    <a:lnTo>
                      <a:pt x="1072" y="3617"/>
                    </a:lnTo>
                    <a:lnTo>
                      <a:pt x="1228" y="3751"/>
                    </a:lnTo>
                    <a:lnTo>
                      <a:pt x="1407" y="3863"/>
                    </a:lnTo>
                    <a:lnTo>
                      <a:pt x="1608" y="3952"/>
                    </a:lnTo>
                    <a:lnTo>
                      <a:pt x="1831" y="4041"/>
                    </a:lnTo>
                    <a:lnTo>
                      <a:pt x="2077" y="4131"/>
                    </a:lnTo>
                    <a:lnTo>
                      <a:pt x="2322" y="4198"/>
                    </a:lnTo>
                    <a:lnTo>
                      <a:pt x="2590" y="4265"/>
                    </a:lnTo>
                    <a:lnTo>
                      <a:pt x="3148" y="4399"/>
                    </a:lnTo>
                    <a:lnTo>
                      <a:pt x="3371" y="4466"/>
                    </a:lnTo>
                    <a:lnTo>
                      <a:pt x="3572" y="4555"/>
                    </a:lnTo>
                    <a:lnTo>
                      <a:pt x="3751" y="4667"/>
                    </a:lnTo>
                    <a:lnTo>
                      <a:pt x="3907" y="4778"/>
                    </a:lnTo>
                    <a:lnTo>
                      <a:pt x="4019" y="4912"/>
                    </a:lnTo>
                    <a:lnTo>
                      <a:pt x="4108" y="5046"/>
                    </a:lnTo>
                    <a:lnTo>
                      <a:pt x="4153" y="5202"/>
                    </a:lnTo>
                    <a:lnTo>
                      <a:pt x="4175" y="5359"/>
                    </a:lnTo>
                    <a:lnTo>
                      <a:pt x="4153" y="5493"/>
                    </a:lnTo>
                    <a:lnTo>
                      <a:pt x="4130" y="5604"/>
                    </a:lnTo>
                    <a:lnTo>
                      <a:pt x="4086" y="5693"/>
                    </a:lnTo>
                    <a:lnTo>
                      <a:pt x="3996" y="5805"/>
                    </a:lnTo>
                    <a:lnTo>
                      <a:pt x="3907" y="5894"/>
                    </a:lnTo>
                    <a:lnTo>
                      <a:pt x="3818" y="5961"/>
                    </a:lnTo>
                    <a:lnTo>
                      <a:pt x="3684" y="6028"/>
                    </a:lnTo>
                    <a:lnTo>
                      <a:pt x="3550" y="6095"/>
                    </a:lnTo>
                    <a:lnTo>
                      <a:pt x="3416" y="6140"/>
                    </a:lnTo>
                    <a:lnTo>
                      <a:pt x="3260" y="6185"/>
                    </a:lnTo>
                    <a:lnTo>
                      <a:pt x="3103" y="6207"/>
                    </a:lnTo>
                    <a:lnTo>
                      <a:pt x="2925" y="6207"/>
                    </a:lnTo>
                    <a:lnTo>
                      <a:pt x="2635" y="6185"/>
                    </a:lnTo>
                    <a:lnTo>
                      <a:pt x="2344" y="6140"/>
                    </a:lnTo>
                    <a:lnTo>
                      <a:pt x="2099" y="6051"/>
                    </a:lnTo>
                    <a:lnTo>
                      <a:pt x="1853" y="5939"/>
                    </a:lnTo>
                    <a:lnTo>
                      <a:pt x="1608" y="5783"/>
                    </a:lnTo>
                    <a:lnTo>
                      <a:pt x="1362" y="5560"/>
                    </a:lnTo>
                    <a:lnTo>
                      <a:pt x="1117" y="5292"/>
                    </a:lnTo>
                    <a:lnTo>
                      <a:pt x="871" y="4979"/>
                    </a:lnTo>
                    <a:lnTo>
                      <a:pt x="0" y="5961"/>
                    </a:lnTo>
                    <a:lnTo>
                      <a:pt x="157" y="6185"/>
                    </a:lnTo>
                    <a:lnTo>
                      <a:pt x="335" y="6386"/>
                    </a:lnTo>
                    <a:lnTo>
                      <a:pt x="536" y="6564"/>
                    </a:lnTo>
                    <a:lnTo>
                      <a:pt x="737" y="6720"/>
                    </a:lnTo>
                    <a:lnTo>
                      <a:pt x="960" y="6877"/>
                    </a:lnTo>
                    <a:lnTo>
                      <a:pt x="1184" y="7011"/>
                    </a:lnTo>
                    <a:lnTo>
                      <a:pt x="1429" y="7122"/>
                    </a:lnTo>
                    <a:lnTo>
                      <a:pt x="1675" y="7189"/>
                    </a:lnTo>
                    <a:lnTo>
                      <a:pt x="1943" y="7278"/>
                    </a:lnTo>
                    <a:lnTo>
                      <a:pt x="2233" y="7323"/>
                    </a:lnTo>
                    <a:lnTo>
                      <a:pt x="2523" y="7345"/>
                    </a:lnTo>
                    <a:lnTo>
                      <a:pt x="2813" y="7368"/>
                    </a:lnTo>
                    <a:lnTo>
                      <a:pt x="3215" y="7345"/>
                    </a:lnTo>
                    <a:lnTo>
                      <a:pt x="3572" y="7301"/>
                    </a:lnTo>
                    <a:lnTo>
                      <a:pt x="3907" y="7211"/>
                    </a:lnTo>
                    <a:lnTo>
                      <a:pt x="4220" y="7078"/>
                    </a:lnTo>
                    <a:lnTo>
                      <a:pt x="4510" y="6944"/>
                    </a:lnTo>
                    <a:lnTo>
                      <a:pt x="4755" y="6765"/>
                    </a:lnTo>
                    <a:lnTo>
                      <a:pt x="4979" y="6542"/>
                    </a:lnTo>
                    <a:lnTo>
                      <a:pt x="5157" y="6319"/>
                    </a:lnTo>
                    <a:lnTo>
                      <a:pt x="5314" y="6051"/>
                    </a:lnTo>
                    <a:lnTo>
                      <a:pt x="5403" y="5760"/>
                    </a:lnTo>
                    <a:lnTo>
                      <a:pt x="5470" y="5448"/>
                    </a:lnTo>
                    <a:lnTo>
                      <a:pt x="5492" y="5113"/>
                    </a:lnTo>
                    <a:lnTo>
                      <a:pt x="5492" y="4912"/>
                    </a:lnTo>
                    <a:lnTo>
                      <a:pt x="5448" y="4711"/>
                    </a:lnTo>
                    <a:lnTo>
                      <a:pt x="5403" y="4533"/>
                    </a:lnTo>
                    <a:lnTo>
                      <a:pt x="5336" y="4354"/>
                    </a:lnTo>
                    <a:lnTo>
                      <a:pt x="5247" y="4198"/>
                    </a:lnTo>
                    <a:lnTo>
                      <a:pt x="5135" y="4041"/>
                    </a:lnTo>
                    <a:lnTo>
                      <a:pt x="5001" y="3908"/>
                    </a:lnTo>
                    <a:lnTo>
                      <a:pt x="4845" y="3774"/>
                    </a:lnTo>
                    <a:lnTo>
                      <a:pt x="4688" y="3640"/>
                    </a:lnTo>
                    <a:lnTo>
                      <a:pt x="4510" y="3528"/>
                    </a:lnTo>
                    <a:lnTo>
                      <a:pt x="4309" y="3416"/>
                    </a:lnTo>
                    <a:lnTo>
                      <a:pt x="4086" y="3327"/>
                    </a:lnTo>
                    <a:lnTo>
                      <a:pt x="3862" y="3238"/>
                    </a:lnTo>
                    <a:lnTo>
                      <a:pt x="3617" y="3149"/>
                    </a:lnTo>
                    <a:lnTo>
                      <a:pt x="3081" y="3015"/>
                    </a:lnTo>
                    <a:lnTo>
                      <a:pt x="2769" y="2948"/>
                    </a:lnTo>
                    <a:lnTo>
                      <a:pt x="2478" y="2858"/>
                    </a:lnTo>
                    <a:lnTo>
                      <a:pt x="2233" y="2769"/>
                    </a:lnTo>
                    <a:lnTo>
                      <a:pt x="2032" y="2635"/>
                    </a:lnTo>
                    <a:lnTo>
                      <a:pt x="1898" y="2501"/>
                    </a:lnTo>
                    <a:lnTo>
                      <a:pt x="1786" y="2367"/>
                    </a:lnTo>
                    <a:lnTo>
                      <a:pt x="1719" y="2189"/>
                    </a:lnTo>
                    <a:lnTo>
                      <a:pt x="1697" y="2010"/>
                    </a:lnTo>
                    <a:lnTo>
                      <a:pt x="1697" y="1876"/>
                    </a:lnTo>
                    <a:lnTo>
                      <a:pt x="1719" y="1764"/>
                    </a:lnTo>
                    <a:lnTo>
                      <a:pt x="1786" y="1653"/>
                    </a:lnTo>
                    <a:lnTo>
                      <a:pt x="1853" y="1541"/>
                    </a:lnTo>
                    <a:lnTo>
                      <a:pt x="1920" y="1452"/>
                    </a:lnTo>
                    <a:lnTo>
                      <a:pt x="2032" y="1385"/>
                    </a:lnTo>
                    <a:lnTo>
                      <a:pt x="2144" y="1318"/>
                    </a:lnTo>
                    <a:lnTo>
                      <a:pt x="2255" y="1251"/>
                    </a:lnTo>
                    <a:lnTo>
                      <a:pt x="2411" y="1206"/>
                    </a:lnTo>
                    <a:lnTo>
                      <a:pt x="2568" y="1184"/>
                    </a:lnTo>
                    <a:lnTo>
                      <a:pt x="2724" y="1162"/>
                    </a:lnTo>
                    <a:lnTo>
                      <a:pt x="3059" y="1162"/>
                    </a:lnTo>
                    <a:lnTo>
                      <a:pt x="3215" y="1184"/>
                    </a:lnTo>
                    <a:lnTo>
                      <a:pt x="3371" y="1206"/>
                    </a:lnTo>
                    <a:lnTo>
                      <a:pt x="3528" y="1251"/>
                    </a:lnTo>
                    <a:lnTo>
                      <a:pt x="3662" y="1318"/>
                    </a:lnTo>
                    <a:lnTo>
                      <a:pt x="3818" y="1385"/>
                    </a:lnTo>
                    <a:lnTo>
                      <a:pt x="4086" y="1586"/>
                    </a:lnTo>
                    <a:lnTo>
                      <a:pt x="4197" y="1697"/>
                    </a:lnTo>
                    <a:lnTo>
                      <a:pt x="4309" y="1809"/>
                    </a:lnTo>
                    <a:lnTo>
                      <a:pt x="4532" y="2099"/>
                    </a:lnTo>
                    <a:lnTo>
                      <a:pt x="5425" y="1229"/>
                    </a:lnTo>
                    <a:lnTo>
                      <a:pt x="5291" y="1050"/>
                    </a:lnTo>
                    <a:lnTo>
                      <a:pt x="5157" y="871"/>
                    </a:lnTo>
                    <a:lnTo>
                      <a:pt x="5001" y="715"/>
                    </a:lnTo>
                    <a:lnTo>
                      <a:pt x="4822" y="559"/>
                    </a:lnTo>
                    <a:lnTo>
                      <a:pt x="4622" y="425"/>
                    </a:lnTo>
                    <a:lnTo>
                      <a:pt x="4421" y="313"/>
                    </a:lnTo>
                    <a:lnTo>
                      <a:pt x="4220" y="224"/>
                    </a:lnTo>
                    <a:lnTo>
                      <a:pt x="3974" y="135"/>
                    </a:lnTo>
                    <a:lnTo>
                      <a:pt x="3729" y="68"/>
                    </a:lnTo>
                    <a:lnTo>
                      <a:pt x="3483" y="23"/>
                    </a:lnTo>
                    <a:lnTo>
                      <a:pt x="31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66"/>
              <p:cNvSpPr/>
              <p:nvPr/>
            </p:nvSpPr>
            <p:spPr>
              <a:xfrm>
                <a:off x="6239641" y="3126829"/>
                <a:ext cx="108588" cy="131146"/>
              </a:xfrm>
              <a:custGeom>
                <a:rect b="b" l="l" r="r" t="t"/>
                <a:pathLst>
                  <a:path extrusionOk="0" h="7145" w="5916">
                    <a:moveTo>
                      <a:pt x="0" y="0"/>
                    </a:moveTo>
                    <a:lnTo>
                      <a:pt x="0" y="7144"/>
                    </a:lnTo>
                    <a:lnTo>
                      <a:pt x="1317" y="7144"/>
                    </a:lnTo>
                    <a:lnTo>
                      <a:pt x="1317" y="4197"/>
                    </a:lnTo>
                    <a:lnTo>
                      <a:pt x="4576" y="4197"/>
                    </a:lnTo>
                    <a:lnTo>
                      <a:pt x="4576" y="7144"/>
                    </a:lnTo>
                    <a:lnTo>
                      <a:pt x="5916" y="7144"/>
                    </a:lnTo>
                    <a:lnTo>
                      <a:pt x="5916" y="0"/>
                    </a:lnTo>
                    <a:lnTo>
                      <a:pt x="4576" y="0"/>
                    </a:lnTo>
                    <a:lnTo>
                      <a:pt x="4576" y="2970"/>
                    </a:lnTo>
                    <a:lnTo>
                      <a:pt x="1317" y="2970"/>
                    </a:lnTo>
                    <a:lnTo>
                      <a:pt x="13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66"/>
              <p:cNvSpPr/>
              <p:nvPr/>
            </p:nvSpPr>
            <p:spPr>
              <a:xfrm>
                <a:off x="6378956" y="3159207"/>
                <a:ext cx="89334" cy="100806"/>
              </a:xfrm>
              <a:custGeom>
                <a:rect b="b" l="l" r="r" t="t"/>
                <a:pathLst>
                  <a:path extrusionOk="0" h="5492" w="4867">
                    <a:moveTo>
                      <a:pt x="0" y="0"/>
                    </a:moveTo>
                    <a:lnTo>
                      <a:pt x="0" y="3326"/>
                    </a:lnTo>
                    <a:lnTo>
                      <a:pt x="23" y="3639"/>
                    </a:lnTo>
                    <a:lnTo>
                      <a:pt x="67" y="3951"/>
                    </a:lnTo>
                    <a:lnTo>
                      <a:pt x="134" y="4219"/>
                    </a:lnTo>
                    <a:lnTo>
                      <a:pt x="223" y="4487"/>
                    </a:lnTo>
                    <a:lnTo>
                      <a:pt x="357" y="4710"/>
                    </a:lnTo>
                    <a:lnTo>
                      <a:pt x="491" y="4911"/>
                    </a:lnTo>
                    <a:lnTo>
                      <a:pt x="670" y="5068"/>
                    </a:lnTo>
                    <a:lnTo>
                      <a:pt x="871" y="5224"/>
                    </a:lnTo>
                    <a:lnTo>
                      <a:pt x="1094" y="5335"/>
                    </a:lnTo>
                    <a:lnTo>
                      <a:pt x="1340" y="5425"/>
                    </a:lnTo>
                    <a:lnTo>
                      <a:pt x="1608" y="5469"/>
                    </a:lnTo>
                    <a:lnTo>
                      <a:pt x="1898" y="5492"/>
                    </a:lnTo>
                    <a:lnTo>
                      <a:pt x="2121" y="5469"/>
                    </a:lnTo>
                    <a:lnTo>
                      <a:pt x="2322" y="5447"/>
                    </a:lnTo>
                    <a:lnTo>
                      <a:pt x="2545" y="5380"/>
                    </a:lnTo>
                    <a:lnTo>
                      <a:pt x="2746" y="5313"/>
                    </a:lnTo>
                    <a:lnTo>
                      <a:pt x="2925" y="5202"/>
                    </a:lnTo>
                    <a:lnTo>
                      <a:pt x="3103" y="5090"/>
                    </a:lnTo>
                    <a:lnTo>
                      <a:pt x="3282" y="4956"/>
                    </a:lnTo>
                    <a:lnTo>
                      <a:pt x="3416" y="4822"/>
                    </a:lnTo>
                    <a:lnTo>
                      <a:pt x="3617" y="4576"/>
                    </a:lnTo>
                    <a:lnTo>
                      <a:pt x="3639" y="5380"/>
                    </a:lnTo>
                    <a:lnTo>
                      <a:pt x="4867" y="5380"/>
                    </a:lnTo>
                    <a:lnTo>
                      <a:pt x="4867" y="0"/>
                    </a:lnTo>
                    <a:lnTo>
                      <a:pt x="3594" y="0"/>
                    </a:lnTo>
                    <a:lnTo>
                      <a:pt x="3594" y="3237"/>
                    </a:lnTo>
                    <a:lnTo>
                      <a:pt x="3572" y="3483"/>
                    </a:lnTo>
                    <a:lnTo>
                      <a:pt x="3505" y="3706"/>
                    </a:lnTo>
                    <a:lnTo>
                      <a:pt x="3394" y="3907"/>
                    </a:lnTo>
                    <a:lnTo>
                      <a:pt x="3260" y="4085"/>
                    </a:lnTo>
                    <a:lnTo>
                      <a:pt x="3081" y="4219"/>
                    </a:lnTo>
                    <a:lnTo>
                      <a:pt x="2880" y="4331"/>
                    </a:lnTo>
                    <a:lnTo>
                      <a:pt x="2635" y="4398"/>
                    </a:lnTo>
                    <a:lnTo>
                      <a:pt x="2389" y="4420"/>
                    </a:lnTo>
                    <a:lnTo>
                      <a:pt x="2210" y="4398"/>
                    </a:lnTo>
                    <a:lnTo>
                      <a:pt x="2054" y="4376"/>
                    </a:lnTo>
                    <a:lnTo>
                      <a:pt x="1920" y="4309"/>
                    </a:lnTo>
                    <a:lnTo>
                      <a:pt x="1786" y="4242"/>
                    </a:lnTo>
                    <a:lnTo>
                      <a:pt x="1652" y="4152"/>
                    </a:lnTo>
                    <a:lnTo>
                      <a:pt x="1563" y="4041"/>
                    </a:lnTo>
                    <a:lnTo>
                      <a:pt x="1474" y="3929"/>
                    </a:lnTo>
                    <a:lnTo>
                      <a:pt x="1384" y="3773"/>
                    </a:lnTo>
                    <a:lnTo>
                      <a:pt x="1340" y="3617"/>
                    </a:lnTo>
                    <a:lnTo>
                      <a:pt x="1295" y="3460"/>
                    </a:lnTo>
                    <a:lnTo>
                      <a:pt x="1273" y="3259"/>
                    </a:lnTo>
                    <a:lnTo>
                      <a:pt x="1250" y="3058"/>
                    </a:lnTo>
                    <a:lnTo>
                      <a:pt x="12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66"/>
              <p:cNvSpPr/>
              <p:nvPr/>
            </p:nvSpPr>
            <p:spPr>
              <a:xfrm>
                <a:off x="6494922" y="3119451"/>
                <a:ext cx="99576" cy="140563"/>
              </a:xfrm>
              <a:custGeom>
                <a:rect b="b" l="l" r="r" t="t"/>
                <a:pathLst>
                  <a:path extrusionOk="0" h="7658" w="5425">
                    <a:moveTo>
                      <a:pt x="2924" y="3171"/>
                    </a:moveTo>
                    <a:lnTo>
                      <a:pt x="3125" y="3215"/>
                    </a:lnTo>
                    <a:lnTo>
                      <a:pt x="3326" y="3282"/>
                    </a:lnTo>
                    <a:lnTo>
                      <a:pt x="3483" y="3372"/>
                    </a:lnTo>
                    <a:lnTo>
                      <a:pt x="3639" y="3505"/>
                    </a:lnTo>
                    <a:lnTo>
                      <a:pt x="3795" y="3639"/>
                    </a:lnTo>
                    <a:lnTo>
                      <a:pt x="3907" y="3796"/>
                    </a:lnTo>
                    <a:lnTo>
                      <a:pt x="4018" y="3974"/>
                    </a:lnTo>
                    <a:lnTo>
                      <a:pt x="4108" y="4175"/>
                    </a:lnTo>
                    <a:lnTo>
                      <a:pt x="4152" y="4376"/>
                    </a:lnTo>
                    <a:lnTo>
                      <a:pt x="4197" y="4599"/>
                    </a:lnTo>
                    <a:lnTo>
                      <a:pt x="4197" y="4845"/>
                    </a:lnTo>
                    <a:lnTo>
                      <a:pt x="4197" y="5090"/>
                    </a:lnTo>
                    <a:lnTo>
                      <a:pt x="4152" y="5314"/>
                    </a:lnTo>
                    <a:lnTo>
                      <a:pt x="4085" y="5537"/>
                    </a:lnTo>
                    <a:lnTo>
                      <a:pt x="4018" y="5716"/>
                    </a:lnTo>
                    <a:lnTo>
                      <a:pt x="3907" y="5916"/>
                    </a:lnTo>
                    <a:lnTo>
                      <a:pt x="3773" y="6073"/>
                    </a:lnTo>
                    <a:lnTo>
                      <a:pt x="3639" y="6207"/>
                    </a:lnTo>
                    <a:lnTo>
                      <a:pt x="3483" y="6318"/>
                    </a:lnTo>
                    <a:lnTo>
                      <a:pt x="3304" y="6430"/>
                    </a:lnTo>
                    <a:lnTo>
                      <a:pt x="3125" y="6497"/>
                    </a:lnTo>
                    <a:lnTo>
                      <a:pt x="2924" y="6542"/>
                    </a:lnTo>
                    <a:lnTo>
                      <a:pt x="2500" y="6542"/>
                    </a:lnTo>
                    <a:lnTo>
                      <a:pt x="2299" y="6497"/>
                    </a:lnTo>
                    <a:lnTo>
                      <a:pt x="2121" y="6430"/>
                    </a:lnTo>
                    <a:lnTo>
                      <a:pt x="1942" y="6318"/>
                    </a:lnTo>
                    <a:lnTo>
                      <a:pt x="1786" y="6207"/>
                    </a:lnTo>
                    <a:lnTo>
                      <a:pt x="1630" y="6073"/>
                    </a:lnTo>
                    <a:lnTo>
                      <a:pt x="1518" y="5916"/>
                    </a:lnTo>
                    <a:lnTo>
                      <a:pt x="1406" y="5716"/>
                    </a:lnTo>
                    <a:lnTo>
                      <a:pt x="1317" y="5537"/>
                    </a:lnTo>
                    <a:lnTo>
                      <a:pt x="1272" y="5314"/>
                    </a:lnTo>
                    <a:lnTo>
                      <a:pt x="1228" y="5090"/>
                    </a:lnTo>
                    <a:lnTo>
                      <a:pt x="1206" y="4845"/>
                    </a:lnTo>
                    <a:lnTo>
                      <a:pt x="1228" y="4599"/>
                    </a:lnTo>
                    <a:lnTo>
                      <a:pt x="1272" y="4376"/>
                    </a:lnTo>
                    <a:lnTo>
                      <a:pt x="1317" y="4175"/>
                    </a:lnTo>
                    <a:lnTo>
                      <a:pt x="1406" y="3974"/>
                    </a:lnTo>
                    <a:lnTo>
                      <a:pt x="1518" y="3796"/>
                    </a:lnTo>
                    <a:lnTo>
                      <a:pt x="1630" y="3639"/>
                    </a:lnTo>
                    <a:lnTo>
                      <a:pt x="1786" y="3505"/>
                    </a:lnTo>
                    <a:lnTo>
                      <a:pt x="1942" y="3372"/>
                    </a:lnTo>
                    <a:lnTo>
                      <a:pt x="2121" y="3282"/>
                    </a:lnTo>
                    <a:lnTo>
                      <a:pt x="2299" y="3215"/>
                    </a:lnTo>
                    <a:lnTo>
                      <a:pt x="2500" y="3171"/>
                    </a:lnTo>
                    <a:close/>
                    <a:moveTo>
                      <a:pt x="0" y="1"/>
                    </a:moveTo>
                    <a:lnTo>
                      <a:pt x="0" y="7524"/>
                    </a:lnTo>
                    <a:lnTo>
                      <a:pt x="1228" y="7524"/>
                    </a:lnTo>
                    <a:lnTo>
                      <a:pt x="1250" y="6876"/>
                    </a:lnTo>
                    <a:lnTo>
                      <a:pt x="1429" y="7077"/>
                    </a:lnTo>
                    <a:lnTo>
                      <a:pt x="1674" y="7256"/>
                    </a:lnTo>
                    <a:lnTo>
                      <a:pt x="1965" y="7412"/>
                    </a:lnTo>
                    <a:lnTo>
                      <a:pt x="2277" y="7546"/>
                    </a:lnTo>
                    <a:lnTo>
                      <a:pt x="2456" y="7591"/>
                    </a:lnTo>
                    <a:lnTo>
                      <a:pt x="2634" y="7613"/>
                    </a:lnTo>
                    <a:lnTo>
                      <a:pt x="2813" y="7635"/>
                    </a:lnTo>
                    <a:lnTo>
                      <a:pt x="2991" y="7658"/>
                    </a:lnTo>
                    <a:lnTo>
                      <a:pt x="3326" y="7635"/>
                    </a:lnTo>
                    <a:lnTo>
                      <a:pt x="3639" y="7568"/>
                    </a:lnTo>
                    <a:lnTo>
                      <a:pt x="3951" y="7435"/>
                    </a:lnTo>
                    <a:lnTo>
                      <a:pt x="4242" y="7278"/>
                    </a:lnTo>
                    <a:lnTo>
                      <a:pt x="4487" y="7077"/>
                    </a:lnTo>
                    <a:lnTo>
                      <a:pt x="4733" y="6854"/>
                    </a:lnTo>
                    <a:lnTo>
                      <a:pt x="4934" y="6586"/>
                    </a:lnTo>
                    <a:lnTo>
                      <a:pt x="5112" y="6296"/>
                    </a:lnTo>
                    <a:lnTo>
                      <a:pt x="5246" y="5961"/>
                    </a:lnTo>
                    <a:lnTo>
                      <a:pt x="5335" y="5604"/>
                    </a:lnTo>
                    <a:lnTo>
                      <a:pt x="5402" y="5247"/>
                    </a:lnTo>
                    <a:lnTo>
                      <a:pt x="5425" y="4845"/>
                    </a:lnTo>
                    <a:lnTo>
                      <a:pt x="5402" y="4443"/>
                    </a:lnTo>
                    <a:lnTo>
                      <a:pt x="5335" y="4086"/>
                    </a:lnTo>
                    <a:lnTo>
                      <a:pt x="5246" y="3729"/>
                    </a:lnTo>
                    <a:lnTo>
                      <a:pt x="5090" y="3394"/>
                    </a:lnTo>
                    <a:lnTo>
                      <a:pt x="4934" y="3104"/>
                    </a:lnTo>
                    <a:lnTo>
                      <a:pt x="4710" y="2836"/>
                    </a:lnTo>
                    <a:lnTo>
                      <a:pt x="4487" y="2613"/>
                    </a:lnTo>
                    <a:lnTo>
                      <a:pt x="4219" y="2412"/>
                    </a:lnTo>
                    <a:lnTo>
                      <a:pt x="3929" y="2255"/>
                    </a:lnTo>
                    <a:lnTo>
                      <a:pt x="3617" y="2144"/>
                    </a:lnTo>
                    <a:lnTo>
                      <a:pt x="3282" y="2077"/>
                    </a:lnTo>
                    <a:lnTo>
                      <a:pt x="2947" y="2054"/>
                    </a:lnTo>
                    <a:lnTo>
                      <a:pt x="2768" y="2054"/>
                    </a:lnTo>
                    <a:lnTo>
                      <a:pt x="2612" y="2077"/>
                    </a:lnTo>
                    <a:lnTo>
                      <a:pt x="2299" y="2166"/>
                    </a:lnTo>
                    <a:lnTo>
                      <a:pt x="1987" y="2278"/>
                    </a:lnTo>
                    <a:lnTo>
                      <a:pt x="1719" y="2456"/>
                    </a:lnTo>
                    <a:lnTo>
                      <a:pt x="1473" y="2635"/>
                    </a:lnTo>
                    <a:lnTo>
                      <a:pt x="1272" y="2836"/>
                    </a:lnTo>
                    <a:lnTo>
                      <a:pt x="1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66"/>
              <p:cNvSpPr/>
              <p:nvPr/>
            </p:nvSpPr>
            <p:spPr>
              <a:xfrm>
                <a:off x="6596536" y="3128059"/>
                <a:ext cx="16006" cy="19677"/>
              </a:xfrm>
              <a:custGeom>
                <a:rect b="b" l="l" r="r" t="t"/>
                <a:pathLst>
                  <a:path extrusionOk="0" h="1072" w="872">
                    <a:moveTo>
                      <a:pt x="492" y="246"/>
                    </a:moveTo>
                    <a:lnTo>
                      <a:pt x="536" y="268"/>
                    </a:lnTo>
                    <a:lnTo>
                      <a:pt x="559" y="291"/>
                    </a:lnTo>
                    <a:lnTo>
                      <a:pt x="581" y="358"/>
                    </a:lnTo>
                    <a:lnTo>
                      <a:pt x="559" y="402"/>
                    </a:lnTo>
                    <a:lnTo>
                      <a:pt x="536" y="425"/>
                    </a:lnTo>
                    <a:lnTo>
                      <a:pt x="469" y="447"/>
                    </a:lnTo>
                    <a:lnTo>
                      <a:pt x="425" y="469"/>
                    </a:lnTo>
                    <a:lnTo>
                      <a:pt x="291" y="469"/>
                    </a:lnTo>
                    <a:lnTo>
                      <a:pt x="291" y="246"/>
                    </a:lnTo>
                    <a:close/>
                    <a:moveTo>
                      <a:pt x="0" y="0"/>
                    </a:moveTo>
                    <a:lnTo>
                      <a:pt x="0" y="1072"/>
                    </a:lnTo>
                    <a:lnTo>
                      <a:pt x="291" y="1072"/>
                    </a:lnTo>
                    <a:lnTo>
                      <a:pt x="291" y="648"/>
                    </a:lnTo>
                    <a:lnTo>
                      <a:pt x="402" y="648"/>
                    </a:lnTo>
                    <a:lnTo>
                      <a:pt x="559" y="1072"/>
                    </a:lnTo>
                    <a:lnTo>
                      <a:pt x="871" y="1072"/>
                    </a:lnTo>
                    <a:lnTo>
                      <a:pt x="670" y="625"/>
                    </a:lnTo>
                    <a:lnTo>
                      <a:pt x="759" y="558"/>
                    </a:lnTo>
                    <a:lnTo>
                      <a:pt x="804" y="514"/>
                    </a:lnTo>
                    <a:lnTo>
                      <a:pt x="826" y="447"/>
                    </a:lnTo>
                    <a:lnTo>
                      <a:pt x="849" y="402"/>
                    </a:lnTo>
                    <a:lnTo>
                      <a:pt x="849" y="313"/>
                    </a:lnTo>
                    <a:lnTo>
                      <a:pt x="826" y="201"/>
                    </a:lnTo>
                    <a:lnTo>
                      <a:pt x="804" y="134"/>
                    </a:lnTo>
                    <a:lnTo>
                      <a:pt x="759" y="90"/>
                    </a:lnTo>
                    <a:lnTo>
                      <a:pt x="715" y="45"/>
                    </a:lnTo>
                    <a:lnTo>
                      <a:pt x="648" y="23"/>
                    </a:lnTo>
                    <a:lnTo>
                      <a:pt x="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66"/>
              <p:cNvSpPr/>
              <p:nvPr/>
            </p:nvSpPr>
            <p:spPr>
              <a:xfrm>
                <a:off x="6584660" y="3119047"/>
                <a:ext cx="38527" cy="38123"/>
              </a:xfrm>
              <a:custGeom>
                <a:rect b="b" l="l" r="r" t="t"/>
                <a:pathLst>
                  <a:path extrusionOk="0" h="2077" w="2099">
                    <a:moveTo>
                      <a:pt x="1161" y="268"/>
                    </a:moveTo>
                    <a:lnTo>
                      <a:pt x="1250" y="290"/>
                    </a:lnTo>
                    <a:lnTo>
                      <a:pt x="1362" y="335"/>
                    </a:lnTo>
                    <a:lnTo>
                      <a:pt x="1451" y="380"/>
                    </a:lnTo>
                    <a:lnTo>
                      <a:pt x="1585" y="491"/>
                    </a:lnTo>
                    <a:lnTo>
                      <a:pt x="1719" y="648"/>
                    </a:lnTo>
                    <a:lnTo>
                      <a:pt x="1764" y="737"/>
                    </a:lnTo>
                    <a:lnTo>
                      <a:pt x="1786" y="826"/>
                    </a:lnTo>
                    <a:lnTo>
                      <a:pt x="1808" y="938"/>
                    </a:lnTo>
                    <a:lnTo>
                      <a:pt x="1831" y="1027"/>
                    </a:lnTo>
                    <a:lnTo>
                      <a:pt x="1808" y="1139"/>
                    </a:lnTo>
                    <a:lnTo>
                      <a:pt x="1786" y="1228"/>
                    </a:lnTo>
                    <a:lnTo>
                      <a:pt x="1764" y="1317"/>
                    </a:lnTo>
                    <a:lnTo>
                      <a:pt x="1719" y="1407"/>
                    </a:lnTo>
                    <a:lnTo>
                      <a:pt x="1585" y="1563"/>
                    </a:lnTo>
                    <a:lnTo>
                      <a:pt x="1451" y="1697"/>
                    </a:lnTo>
                    <a:lnTo>
                      <a:pt x="1362" y="1742"/>
                    </a:lnTo>
                    <a:lnTo>
                      <a:pt x="1250" y="1764"/>
                    </a:lnTo>
                    <a:lnTo>
                      <a:pt x="1049" y="1786"/>
                    </a:lnTo>
                    <a:lnTo>
                      <a:pt x="848" y="1764"/>
                    </a:lnTo>
                    <a:lnTo>
                      <a:pt x="759" y="1742"/>
                    </a:lnTo>
                    <a:lnTo>
                      <a:pt x="670" y="1697"/>
                    </a:lnTo>
                    <a:lnTo>
                      <a:pt x="491" y="1563"/>
                    </a:lnTo>
                    <a:lnTo>
                      <a:pt x="380" y="1407"/>
                    </a:lnTo>
                    <a:lnTo>
                      <a:pt x="335" y="1317"/>
                    </a:lnTo>
                    <a:lnTo>
                      <a:pt x="290" y="1228"/>
                    </a:lnTo>
                    <a:lnTo>
                      <a:pt x="268" y="1139"/>
                    </a:lnTo>
                    <a:lnTo>
                      <a:pt x="268" y="1027"/>
                    </a:lnTo>
                    <a:lnTo>
                      <a:pt x="268" y="938"/>
                    </a:lnTo>
                    <a:lnTo>
                      <a:pt x="290" y="826"/>
                    </a:lnTo>
                    <a:lnTo>
                      <a:pt x="335" y="737"/>
                    </a:lnTo>
                    <a:lnTo>
                      <a:pt x="380" y="648"/>
                    </a:lnTo>
                    <a:lnTo>
                      <a:pt x="491" y="491"/>
                    </a:lnTo>
                    <a:lnTo>
                      <a:pt x="670" y="380"/>
                    </a:lnTo>
                    <a:lnTo>
                      <a:pt x="759" y="335"/>
                    </a:lnTo>
                    <a:lnTo>
                      <a:pt x="848" y="290"/>
                    </a:lnTo>
                    <a:lnTo>
                      <a:pt x="1049" y="268"/>
                    </a:lnTo>
                    <a:close/>
                    <a:moveTo>
                      <a:pt x="848" y="0"/>
                    </a:moveTo>
                    <a:lnTo>
                      <a:pt x="647" y="67"/>
                    </a:lnTo>
                    <a:lnTo>
                      <a:pt x="469" y="157"/>
                    </a:lnTo>
                    <a:lnTo>
                      <a:pt x="313" y="290"/>
                    </a:lnTo>
                    <a:lnTo>
                      <a:pt x="179" y="447"/>
                    </a:lnTo>
                    <a:lnTo>
                      <a:pt x="67" y="625"/>
                    </a:lnTo>
                    <a:lnTo>
                      <a:pt x="22" y="826"/>
                    </a:lnTo>
                    <a:lnTo>
                      <a:pt x="0" y="1027"/>
                    </a:lnTo>
                    <a:lnTo>
                      <a:pt x="0" y="1183"/>
                    </a:lnTo>
                    <a:lnTo>
                      <a:pt x="22" y="1317"/>
                    </a:lnTo>
                    <a:lnTo>
                      <a:pt x="67" y="1429"/>
                    </a:lnTo>
                    <a:lnTo>
                      <a:pt x="134" y="1563"/>
                    </a:lnTo>
                    <a:lnTo>
                      <a:pt x="201" y="1675"/>
                    </a:lnTo>
                    <a:lnTo>
                      <a:pt x="313" y="1764"/>
                    </a:lnTo>
                    <a:lnTo>
                      <a:pt x="402" y="1853"/>
                    </a:lnTo>
                    <a:lnTo>
                      <a:pt x="513" y="1942"/>
                    </a:lnTo>
                    <a:lnTo>
                      <a:pt x="647" y="1987"/>
                    </a:lnTo>
                    <a:lnTo>
                      <a:pt x="781" y="2032"/>
                    </a:lnTo>
                    <a:lnTo>
                      <a:pt x="915" y="2054"/>
                    </a:lnTo>
                    <a:lnTo>
                      <a:pt x="1049" y="2076"/>
                    </a:lnTo>
                    <a:lnTo>
                      <a:pt x="1272" y="2054"/>
                    </a:lnTo>
                    <a:lnTo>
                      <a:pt x="1473" y="1987"/>
                    </a:lnTo>
                    <a:lnTo>
                      <a:pt x="1630" y="1898"/>
                    </a:lnTo>
                    <a:lnTo>
                      <a:pt x="1786" y="1764"/>
                    </a:lnTo>
                    <a:lnTo>
                      <a:pt x="1920" y="1608"/>
                    </a:lnTo>
                    <a:lnTo>
                      <a:pt x="2032" y="1451"/>
                    </a:lnTo>
                    <a:lnTo>
                      <a:pt x="2076" y="1250"/>
                    </a:lnTo>
                    <a:lnTo>
                      <a:pt x="2098" y="1027"/>
                    </a:lnTo>
                    <a:lnTo>
                      <a:pt x="2076" y="826"/>
                    </a:lnTo>
                    <a:lnTo>
                      <a:pt x="2032" y="625"/>
                    </a:lnTo>
                    <a:lnTo>
                      <a:pt x="1920" y="447"/>
                    </a:lnTo>
                    <a:lnTo>
                      <a:pt x="1786" y="290"/>
                    </a:lnTo>
                    <a:lnTo>
                      <a:pt x="1630" y="179"/>
                    </a:lnTo>
                    <a:lnTo>
                      <a:pt x="1451" y="67"/>
                    </a:lnTo>
                    <a:lnTo>
                      <a:pt x="12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showMasterSp="0">
  <p:cSld name="17_Title Slide">
    <p:spTree>
      <p:nvGrpSpPr>
        <p:cNvPr id="1165" name="Shape 1165"/>
        <p:cNvGrpSpPr/>
        <p:nvPr/>
      </p:nvGrpSpPr>
      <p:grpSpPr>
        <a:xfrm>
          <a:off x="0" y="0"/>
          <a:ext cx="0" cy="0"/>
          <a:chOff x="0" y="0"/>
          <a:chExt cx="0" cy="0"/>
        </a:xfrm>
      </p:grpSpPr>
      <p:sp>
        <p:nvSpPr>
          <p:cNvPr id="1166" name="Google Shape;1166;p67"/>
          <p:cNvSpPr/>
          <p:nvPr/>
        </p:nvSpPr>
        <p:spPr>
          <a:xfrm>
            <a:off x="0" y="0"/>
            <a:ext cx="9144000" cy="5143500"/>
          </a:xfrm>
          <a:prstGeom prst="rect">
            <a:avLst/>
          </a:prstGeom>
          <a:gradFill>
            <a:gsLst>
              <a:gs pos="0">
                <a:srgbClr val="9B065B"/>
              </a:gs>
              <a:gs pos="100000">
                <a:srgbClr val="130A1D"/>
              </a:gs>
            </a:gsLst>
            <a:path path="circle">
              <a:fillToRect b="100%" l="100%"/>
            </a:path>
            <a:tileRect r="-100%" t="-10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B065B"/>
              </a:buClr>
              <a:buSzPts val="1400"/>
              <a:buFont typeface="Calibri"/>
              <a:buNone/>
            </a:pPr>
            <a:r>
              <a:t/>
            </a:r>
            <a:endParaRPr b="0" i="0" sz="1400" u="none" cap="none" strike="noStrike">
              <a:solidFill>
                <a:srgbClr val="9B065B"/>
              </a:solidFill>
              <a:latin typeface="Calibri"/>
              <a:ea typeface="Calibri"/>
              <a:cs typeface="Calibri"/>
              <a:sym typeface="Calibri"/>
            </a:endParaRPr>
          </a:p>
        </p:txBody>
      </p:sp>
      <p:sp>
        <p:nvSpPr>
          <p:cNvPr id="1167" name="Google Shape;1167;p67"/>
          <p:cNvSpPr/>
          <p:nvPr>
            <p:ph idx="2" type="pic"/>
          </p:nvPr>
        </p:nvSpPr>
        <p:spPr>
          <a:xfrm>
            <a:off x="697538" y="2051117"/>
            <a:ext cx="7749000" cy="2520900"/>
          </a:xfrm>
          <a:prstGeom prst="rect">
            <a:avLst/>
          </a:prstGeom>
          <a:noFill/>
          <a:ln>
            <a:noFill/>
          </a:ln>
        </p:spPr>
      </p:sp>
      <p:sp>
        <p:nvSpPr>
          <p:cNvPr id="1168" name="Google Shape;1168;p67"/>
          <p:cNvSpPr txBox="1"/>
          <p:nvPr>
            <p:ph idx="12" type="sldNum"/>
          </p:nvPr>
        </p:nvSpPr>
        <p:spPr>
          <a:xfrm>
            <a:off x="6359300" y="4674182"/>
            <a:ext cx="194100" cy="207600"/>
          </a:xfrm>
          <a:prstGeom prst="rect">
            <a:avLst/>
          </a:prstGeom>
          <a:noFill/>
          <a:ln>
            <a:noFill/>
          </a:ln>
        </p:spPr>
        <p:txBody>
          <a:bodyPr anchorCtr="0" anchor="ctr" bIns="34250" lIns="34250" spcFirstLastPara="1" rIns="34250" wrap="square" tIns="34250">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2.xml"/><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5" Type="http://schemas.openxmlformats.org/officeDocument/2006/relationships/theme" Target="../theme/theme3.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Lexend Deca"/>
              <a:buNone/>
              <a:defRPr sz="2800">
                <a:solidFill>
                  <a:schemeClr val="dk1"/>
                </a:solidFill>
                <a:latin typeface="Lexend Deca"/>
                <a:ea typeface="Lexend Deca"/>
                <a:cs typeface="Lexend Deca"/>
                <a:sym typeface="Lexend Dec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rtl="0">
              <a:lnSpc>
                <a:spcPct val="115000"/>
              </a:lnSpc>
              <a:spcBef>
                <a:spcPts val="0"/>
              </a:spcBef>
              <a:spcAft>
                <a:spcPts val="0"/>
              </a:spcAft>
              <a:buClr>
                <a:schemeClr val="dk1"/>
              </a:buClr>
              <a:buSzPts val="1400"/>
              <a:buFont typeface="Lexend Deca Medium"/>
              <a:buChar char="●"/>
              <a:defRPr>
                <a:solidFill>
                  <a:schemeClr val="dk1"/>
                </a:solidFill>
                <a:latin typeface="Lexend Deca Medium"/>
                <a:ea typeface="Lexend Deca Medium"/>
                <a:cs typeface="Lexend Deca Medium"/>
                <a:sym typeface="Lexend Deca Medium"/>
              </a:defRPr>
            </a:lvl1pPr>
            <a:lvl2pPr indent="-304800" lvl="1" marL="9144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2pPr>
            <a:lvl3pPr indent="-304800" lvl="2" marL="13716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3pPr>
            <a:lvl4pPr indent="-304800" lvl="3" marL="18288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4pPr>
            <a:lvl5pPr indent="-304800" lvl="4" marL="22860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5pPr>
            <a:lvl6pPr indent="-304800" lvl="5" marL="27432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6pPr>
            <a:lvl7pPr indent="-304800" lvl="6" marL="32004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7pPr>
            <a:lvl8pPr indent="-304800" lvl="7" marL="36576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8pPr>
            <a:lvl9pPr indent="-304800" lvl="8" marL="41148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60">
          <p15:clr>
            <a:srgbClr val="EA4335"/>
          </p15:clr>
        </p15:guide>
        <p15:guide id="2" pos="720">
          <p15:clr>
            <a:srgbClr val="EA4335"/>
          </p15:clr>
        </p15:guide>
        <p15:guide id="3" pos="1080">
          <p15:clr>
            <a:srgbClr val="EA4335"/>
          </p15:clr>
        </p15:guide>
        <p15:guide id="4" pos="1440">
          <p15:clr>
            <a:srgbClr val="EA4335"/>
          </p15:clr>
        </p15:guide>
        <p15:guide id="5" pos="1800">
          <p15:clr>
            <a:srgbClr val="EA4335"/>
          </p15:clr>
        </p15:guide>
        <p15:guide id="6" pos="2160">
          <p15:clr>
            <a:srgbClr val="EA4335"/>
          </p15:clr>
        </p15:guide>
        <p15:guide id="7" pos="2520">
          <p15:clr>
            <a:srgbClr val="EA4335"/>
          </p15:clr>
        </p15:guide>
        <p15:guide id="8" pos="2880">
          <p15:clr>
            <a:srgbClr val="EA4335"/>
          </p15:clr>
        </p15:guide>
        <p15:guide id="9" pos="3240">
          <p15:clr>
            <a:srgbClr val="EA4335"/>
          </p15:clr>
        </p15:guide>
        <p15:guide id="10" pos="3600">
          <p15:clr>
            <a:srgbClr val="EA4335"/>
          </p15:clr>
        </p15:guide>
        <p15:guide id="11" pos="3960">
          <p15:clr>
            <a:srgbClr val="EA4335"/>
          </p15:clr>
        </p15:guide>
        <p15:guide id="12" pos="4320">
          <p15:clr>
            <a:srgbClr val="EA4335"/>
          </p15:clr>
        </p15:guide>
        <p15:guide id="13" pos="4680">
          <p15:clr>
            <a:srgbClr val="EA4335"/>
          </p15:clr>
        </p15:guide>
        <p15:guide id="14" pos="5040">
          <p15:clr>
            <a:srgbClr val="EA4335"/>
          </p15:clr>
        </p15:guide>
        <p15:guide id="15" pos="5400">
          <p15:clr>
            <a:srgbClr val="EA4335"/>
          </p15:clr>
        </p15:guide>
        <p15:guide id="16" orient="horz" pos="360">
          <p15:clr>
            <a:srgbClr val="EA4335"/>
          </p15:clr>
        </p15:guide>
        <p15:guide id="17" orient="horz" pos="1080">
          <p15:clr>
            <a:srgbClr val="EA4335"/>
          </p15:clr>
        </p15:guide>
        <p15:guide id="18" orient="horz" pos="720">
          <p15:clr>
            <a:srgbClr val="EA4335"/>
          </p15:clr>
        </p15:guide>
        <p15:guide id="19" orient="horz" pos="1440">
          <p15:clr>
            <a:srgbClr val="EA4335"/>
          </p15:clr>
        </p15:guide>
        <p15:guide id="20" orient="horz" pos="1800">
          <p15:clr>
            <a:srgbClr val="EA4335"/>
          </p15:clr>
        </p15:guide>
        <p15:guide id="21" orient="horz" pos="2160">
          <p15:clr>
            <a:srgbClr val="EA4335"/>
          </p15:clr>
        </p15:guide>
        <p15:guide id="22" orient="horz" pos="2520">
          <p15:clr>
            <a:srgbClr val="EA4335"/>
          </p15:clr>
        </p15:guide>
        <p15:guide id="23" orient="horz" pos="2880">
          <p15:clr>
            <a:srgbClr val="EA4335"/>
          </p15:clr>
        </p15:guide>
        <p15:guide id="24" orient="horz" pos="3026">
          <p15:clr>
            <a:srgbClr val="EA4335"/>
          </p15:clr>
        </p15:guide>
        <p15:guide id="25" orient="horz" pos="3133">
          <p15:clr>
            <a:srgbClr val="EA4335"/>
          </p15:clr>
        </p15:guide>
        <p15:guide id="26" orient="horz" pos="3059">
          <p15:clr>
            <a:srgbClr val="EA4335"/>
          </p15:clr>
        </p15:guide>
        <p15:guide id="27" orient="horz" pos="3207">
          <p15:clr>
            <a:srgbClr val="EA4335"/>
          </p15:clr>
        </p15:guide>
        <p15:guide id="28" pos="5603">
          <p15:clr>
            <a:srgbClr val="EA4335"/>
          </p15:clr>
        </p15:guide>
        <p15:guide id="29" pos="158">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82" name="Shape 882"/>
        <p:cNvGrpSpPr/>
        <p:nvPr/>
      </p:nvGrpSpPr>
      <p:grpSpPr>
        <a:xfrm>
          <a:off x="0" y="0"/>
          <a:ext cx="0" cy="0"/>
          <a:chOff x="0" y="0"/>
          <a:chExt cx="0" cy="0"/>
        </a:xfrm>
      </p:grpSpPr>
      <p:sp>
        <p:nvSpPr>
          <p:cNvPr id="883" name="Google Shape;883;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Lexend Deca"/>
              <a:buNone/>
              <a:defRPr sz="2800">
                <a:solidFill>
                  <a:schemeClr val="dk1"/>
                </a:solidFill>
                <a:latin typeface="Lexend Deca"/>
                <a:ea typeface="Lexend Deca"/>
                <a:cs typeface="Lexend Deca"/>
                <a:sym typeface="Lexend Dec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84" name="Google Shape;884;p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rtl="0">
              <a:lnSpc>
                <a:spcPct val="115000"/>
              </a:lnSpc>
              <a:spcBef>
                <a:spcPts val="0"/>
              </a:spcBef>
              <a:spcAft>
                <a:spcPts val="0"/>
              </a:spcAft>
              <a:buClr>
                <a:schemeClr val="dk1"/>
              </a:buClr>
              <a:buSzPts val="1400"/>
              <a:buFont typeface="Lexend Deca Medium"/>
              <a:buChar char="●"/>
              <a:defRPr>
                <a:solidFill>
                  <a:schemeClr val="dk1"/>
                </a:solidFill>
                <a:latin typeface="Lexend Deca Medium"/>
                <a:ea typeface="Lexend Deca Medium"/>
                <a:cs typeface="Lexend Deca Medium"/>
                <a:sym typeface="Lexend Deca Medium"/>
              </a:defRPr>
            </a:lvl1pPr>
            <a:lvl2pPr indent="-304800" lvl="1" marL="9144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2pPr>
            <a:lvl3pPr indent="-304800" lvl="2" marL="13716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3pPr>
            <a:lvl4pPr indent="-304800" lvl="3" marL="18288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4pPr>
            <a:lvl5pPr indent="-304800" lvl="4" marL="22860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5pPr>
            <a:lvl6pPr indent="-304800" lvl="5" marL="27432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6pPr>
            <a:lvl7pPr indent="-304800" lvl="6" marL="32004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7pPr>
            <a:lvl8pPr indent="-304800" lvl="7" marL="36576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8pPr>
            <a:lvl9pPr indent="-304800" lvl="8" marL="4114800" rtl="0">
              <a:lnSpc>
                <a:spcPct val="115000"/>
              </a:lnSpc>
              <a:spcBef>
                <a:spcPts val="0"/>
              </a:spcBef>
              <a:spcAft>
                <a:spcPts val="0"/>
              </a:spcAft>
              <a:buClr>
                <a:schemeClr val="dk1"/>
              </a:buClr>
              <a:buSzPts val="1200"/>
              <a:buFont typeface="Lexend Deca Light"/>
              <a:buChar char="■"/>
              <a:defRPr sz="1200">
                <a:solidFill>
                  <a:schemeClr val="dk1"/>
                </a:solidFill>
                <a:latin typeface="Lexend Deca Light"/>
                <a:ea typeface="Lexend Deca Light"/>
                <a:cs typeface="Lexend Deca Light"/>
                <a:sym typeface="Lexend Deca Light"/>
              </a:defRPr>
            </a:lvl9pPr>
          </a:lstStyle>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60">
          <p15:clr>
            <a:srgbClr val="EA4335"/>
          </p15:clr>
        </p15:guide>
        <p15:guide id="2" pos="720">
          <p15:clr>
            <a:srgbClr val="EA4335"/>
          </p15:clr>
        </p15:guide>
        <p15:guide id="3" pos="1080">
          <p15:clr>
            <a:srgbClr val="EA4335"/>
          </p15:clr>
        </p15:guide>
        <p15:guide id="4" pos="1440">
          <p15:clr>
            <a:srgbClr val="EA4335"/>
          </p15:clr>
        </p15:guide>
        <p15:guide id="5" pos="1800">
          <p15:clr>
            <a:srgbClr val="EA4335"/>
          </p15:clr>
        </p15:guide>
        <p15:guide id="6" pos="2160">
          <p15:clr>
            <a:srgbClr val="EA4335"/>
          </p15:clr>
        </p15:guide>
        <p15:guide id="7" pos="2520">
          <p15:clr>
            <a:srgbClr val="EA4335"/>
          </p15:clr>
        </p15:guide>
        <p15:guide id="8" pos="2880">
          <p15:clr>
            <a:srgbClr val="EA4335"/>
          </p15:clr>
        </p15:guide>
        <p15:guide id="9" pos="3240">
          <p15:clr>
            <a:srgbClr val="EA4335"/>
          </p15:clr>
        </p15:guide>
        <p15:guide id="10" pos="3600">
          <p15:clr>
            <a:srgbClr val="EA4335"/>
          </p15:clr>
        </p15:guide>
        <p15:guide id="11" pos="3960">
          <p15:clr>
            <a:srgbClr val="EA4335"/>
          </p15:clr>
        </p15:guide>
        <p15:guide id="12" pos="4320">
          <p15:clr>
            <a:srgbClr val="EA4335"/>
          </p15:clr>
        </p15:guide>
        <p15:guide id="13" pos="4680">
          <p15:clr>
            <a:srgbClr val="EA4335"/>
          </p15:clr>
        </p15:guide>
        <p15:guide id="14" pos="5040">
          <p15:clr>
            <a:srgbClr val="EA4335"/>
          </p15:clr>
        </p15:guide>
        <p15:guide id="15" pos="5400">
          <p15:clr>
            <a:srgbClr val="EA4335"/>
          </p15:clr>
        </p15:guide>
        <p15:guide id="16" orient="horz" pos="360">
          <p15:clr>
            <a:srgbClr val="EA4335"/>
          </p15:clr>
        </p15:guide>
        <p15:guide id="17" orient="horz" pos="1080">
          <p15:clr>
            <a:srgbClr val="EA4335"/>
          </p15:clr>
        </p15:guide>
        <p15:guide id="18" orient="horz" pos="720">
          <p15:clr>
            <a:srgbClr val="EA4335"/>
          </p15:clr>
        </p15:guide>
        <p15:guide id="19" orient="horz" pos="1440">
          <p15:clr>
            <a:srgbClr val="EA4335"/>
          </p15:clr>
        </p15:guide>
        <p15:guide id="20" orient="horz" pos="1800">
          <p15:clr>
            <a:srgbClr val="EA4335"/>
          </p15:clr>
        </p15:guide>
        <p15:guide id="21" orient="horz" pos="2160">
          <p15:clr>
            <a:srgbClr val="EA4335"/>
          </p15:clr>
        </p15:guide>
        <p15:guide id="22" orient="horz" pos="2520">
          <p15:clr>
            <a:srgbClr val="EA4335"/>
          </p15:clr>
        </p15:guide>
        <p15:guide id="23" orient="horz" pos="2880">
          <p15:clr>
            <a:srgbClr val="EA4335"/>
          </p15:clr>
        </p15:guide>
        <p15:guide id="24" orient="horz" pos="3026">
          <p15:clr>
            <a:srgbClr val="EA4335"/>
          </p15:clr>
        </p15:guide>
        <p15:guide id="25" orient="horz" pos="3133">
          <p15:clr>
            <a:srgbClr val="EA4335"/>
          </p15:clr>
        </p15:guide>
        <p15:guide id="26" orient="horz" pos="3059">
          <p15:clr>
            <a:srgbClr val="EA4335"/>
          </p15:clr>
        </p15:guide>
        <p15:guide id="27" orient="horz" pos="3207">
          <p15:clr>
            <a:srgbClr val="EA4335"/>
          </p15:clr>
        </p15:guide>
        <p15:guide id="28" pos="5603">
          <p15:clr>
            <a:srgbClr val="EA4335"/>
          </p15:clr>
        </p15:guide>
        <p15:guide id="29" pos="158">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3.gif"/><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3.png"/><Relationship Id="rId6"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3.gif"/><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3.png"/><Relationship Id="rId7"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68"/>
          <p:cNvSpPr/>
          <p:nvPr/>
        </p:nvSpPr>
        <p:spPr>
          <a:xfrm>
            <a:off x="3194375" y="2647875"/>
            <a:ext cx="2709300" cy="482700"/>
          </a:xfrm>
          <a:prstGeom prst="rect">
            <a:avLst/>
          </a:prstGeom>
          <a:solidFill>
            <a:srgbClr val="213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174" name="Google Shape;1174;p68"/>
          <p:cNvSpPr/>
          <p:nvPr/>
        </p:nvSpPr>
        <p:spPr>
          <a:xfrm>
            <a:off x="3834000" y="167550"/>
            <a:ext cx="1309500" cy="4002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175" name="Google Shape;1175;p68"/>
          <p:cNvSpPr/>
          <p:nvPr/>
        </p:nvSpPr>
        <p:spPr>
          <a:xfrm>
            <a:off x="4275" y="2349350"/>
            <a:ext cx="9144000" cy="1975800"/>
          </a:xfrm>
          <a:prstGeom prst="rect">
            <a:avLst/>
          </a:prstGeom>
          <a:solidFill>
            <a:srgbClr val="213343"/>
          </a:solidFill>
          <a:ln cap="flat" cmpd="sng" w="9525">
            <a:solidFill>
              <a:srgbClr val="213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176" name="Google Shape;1176;p68"/>
          <p:cNvSpPr txBox="1"/>
          <p:nvPr/>
        </p:nvSpPr>
        <p:spPr>
          <a:xfrm>
            <a:off x="843150" y="2375400"/>
            <a:ext cx="6735300" cy="126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r>
              <a:rPr lang="en" sz="3400">
                <a:solidFill>
                  <a:schemeClr val="dk1"/>
                </a:solidFill>
                <a:latin typeface="Lexend Deca Medium"/>
                <a:ea typeface="Lexend Deca Medium"/>
                <a:cs typeface="Lexend Deca Medium"/>
                <a:sym typeface="Lexend Deca Medium"/>
              </a:rPr>
              <a:t>Innovative Content-Erstellung: Mit AI und </a:t>
            </a:r>
            <a:r>
              <a:rPr lang="en" sz="3400">
                <a:solidFill>
                  <a:schemeClr val="dk1"/>
                </a:solidFill>
                <a:latin typeface="Lexend Deca Medium"/>
                <a:ea typeface="Lexend Deca Medium"/>
                <a:cs typeface="Lexend Deca Medium"/>
                <a:sym typeface="Lexend Deca Medium"/>
              </a:rPr>
              <a:t>Content Hub   zum Erfolg </a:t>
            </a:r>
            <a:endParaRPr sz="3400">
              <a:solidFill>
                <a:schemeClr val="dk1"/>
              </a:solidFill>
              <a:latin typeface="Lexend Deca Medium"/>
              <a:ea typeface="Lexend Deca Medium"/>
              <a:cs typeface="Lexend Deca Medium"/>
              <a:sym typeface="Lexend Deca Medium"/>
            </a:endParaRPr>
          </a:p>
        </p:txBody>
      </p:sp>
      <p:pic>
        <p:nvPicPr>
          <p:cNvPr id="1177" name="Google Shape;1177;p68"/>
          <p:cNvPicPr preferRelativeResize="0"/>
          <p:nvPr/>
        </p:nvPicPr>
        <p:blipFill>
          <a:blip r:embed="rId3">
            <a:alphaModFix/>
          </a:blip>
          <a:stretch>
            <a:fillRect/>
          </a:stretch>
        </p:blipFill>
        <p:spPr>
          <a:xfrm>
            <a:off x="6858000" y="3041400"/>
            <a:ext cx="1918200" cy="1918200"/>
          </a:xfrm>
          <a:prstGeom prst="rect">
            <a:avLst/>
          </a:prstGeom>
          <a:noFill/>
          <a:ln>
            <a:noFill/>
          </a:ln>
        </p:spPr>
      </p:pic>
      <p:sp>
        <p:nvSpPr>
          <p:cNvPr id="1178" name="Google Shape;1178;p68"/>
          <p:cNvSpPr/>
          <p:nvPr/>
        </p:nvSpPr>
        <p:spPr>
          <a:xfrm>
            <a:off x="-340725" y="-65575"/>
            <a:ext cx="1991700" cy="7962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grpSp>
        <p:nvGrpSpPr>
          <p:cNvPr id="1179" name="Google Shape;1179;p68"/>
          <p:cNvGrpSpPr/>
          <p:nvPr/>
        </p:nvGrpSpPr>
        <p:grpSpPr>
          <a:xfrm>
            <a:off x="-151075" y="588632"/>
            <a:ext cx="2796298" cy="482679"/>
            <a:chOff x="-73600" y="588800"/>
            <a:chExt cx="5812300" cy="660300"/>
          </a:xfrm>
        </p:grpSpPr>
        <p:sp>
          <p:nvSpPr>
            <p:cNvPr id="1180" name="Google Shape;1180;p68"/>
            <p:cNvSpPr/>
            <p:nvPr/>
          </p:nvSpPr>
          <p:spPr>
            <a:xfrm>
              <a:off x="4905300" y="588800"/>
              <a:ext cx="833400" cy="660300"/>
            </a:xfrm>
            <a:prstGeom prst="flowChartDelay">
              <a:avLst/>
            </a:prstGeom>
            <a:solidFill>
              <a:srgbClr val="FFDB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1" name="Google Shape;1181;p68"/>
            <p:cNvSpPr/>
            <p:nvPr/>
          </p:nvSpPr>
          <p:spPr>
            <a:xfrm>
              <a:off x="-73600" y="588800"/>
              <a:ext cx="5055000" cy="660300"/>
            </a:xfrm>
            <a:prstGeom prst="rect">
              <a:avLst/>
            </a:prstGeom>
            <a:solidFill>
              <a:srgbClr val="FFDB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182" name="Google Shape;1182;p68"/>
          <p:cNvSpPr/>
          <p:nvPr/>
        </p:nvSpPr>
        <p:spPr>
          <a:xfrm>
            <a:off x="3221875" y="2674025"/>
            <a:ext cx="2709300" cy="48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183" name="Google Shape;1183;p68"/>
          <p:cNvPicPr preferRelativeResize="0"/>
          <p:nvPr/>
        </p:nvPicPr>
        <p:blipFill>
          <a:blip r:embed="rId4">
            <a:alphaModFix/>
          </a:blip>
          <a:stretch>
            <a:fillRect/>
          </a:stretch>
        </p:blipFill>
        <p:spPr>
          <a:xfrm>
            <a:off x="3217965" y="2654250"/>
            <a:ext cx="2916137" cy="482700"/>
          </a:xfrm>
          <a:prstGeom prst="rect">
            <a:avLst/>
          </a:prstGeom>
          <a:noFill/>
          <a:ln>
            <a:noFill/>
          </a:ln>
        </p:spPr>
      </p:pic>
      <p:sp>
        <p:nvSpPr>
          <p:cNvPr id="1184" name="Google Shape;1184;p68"/>
          <p:cNvSpPr txBox="1"/>
          <p:nvPr/>
        </p:nvSpPr>
        <p:spPr>
          <a:xfrm>
            <a:off x="762000" y="585650"/>
            <a:ext cx="2796300" cy="4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latin typeface="Lexend Deca Medium"/>
                <a:ea typeface="Lexend Deca Medium"/>
                <a:cs typeface="Lexend Deca Medium"/>
                <a:sym typeface="Lexend Deca Medium"/>
              </a:rPr>
              <a:t>WEBINAR</a:t>
            </a:r>
            <a:endParaRPr sz="2200">
              <a:solidFill>
                <a:schemeClr val="lt1"/>
              </a:solidFill>
              <a:latin typeface="Lexend Deca Medium"/>
              <a:ea typeface="Lexend Deca Medium"/>
              <a:cs typeface="Lexend Deca Medium"/>
              <a:sym typeface="Lexend Deca Medium"/>
            </a:endParaRPr>
          </a:p>
        </p:txBody>
      </p:sp>
      <p:pic>
        <p:nvPicPr>
          <p:cNvPr id="1185" name="Google Shape;1185;p68"/>
          <p:cNvPicPr preferRelativeResize="0"/>
          <p:nvPr/>
        </p:nvPicPr>
        <p:blipFill>
          <a:blip r:embed="rId5">
            <a:alphaModFix/>
          </a:blip>
          <a:stretch>
            <a:fillRect/>
          </a:stretch>
        </p:blipFill>
        <p:spPr>
          <a:xfrm>
            <a:off x="843150" y="1479601"/>
            <a:ext cx="1427100" cy="463794"/>
          </a:xfrm>
          <a:prstGeom prst="rect">
            <a:avLst/>
          </a:prstGeom>
          <a:noFill/>
          <a:ln>
            <a:noFill/>
          </a:ln>
        </p:spPr>
      </p:pic>
      <p:pic>
        <p:nvPicPr>
          <p:cNvPr id="1186" name="Google Shape;1186;p68"/>
          <p:cNvPicPr preferRelativeResize="0"/>
          <p:nvPr/>
        </p:nvPicPr>
        <p:blipFill>
          <a:blip r:embed="rId6">
            <a:alphaModFix/>
          </a:blip>
          <a:stretch>
            <a:fillRect/>
          </a:stretch>
        </p:blipFill>
        <p:spPr>
          <a:xfrm>
            <a:off x="2455800" y="1435950"/>
            <a:ext cx="1565399" cy="5510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77"/>
          <p:cNvSpPr txBox="1"/>
          <p:nvPr/>
        </p:nvSpPr>
        <p:spPr>
          <a:xfrm>
            <a:off x="305025" y="2691350"/>
            <a:ext cx="2552400" cy="9234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en" sz="2000">
                <a:solidFill>
                  <a:schemeClr val="dk1"/>
                </a:solidFill>
                <a:latin typeface="Lexend Deca Light"/>
                <a:ea typeface="Lexend Deca Light"/>
                <a:cs typeface="Lexend Deca Light"/>
                <a:sym typeface="Lexend Deca Light"/>
              </a:rPr>
              <a:t>Schwierigkeiten </a:t>
            </a:r>
            <a:br>
              <a:rPr lang="en" sz="2000">
                <a:solidFill>
                  <a:schemeClr val="dk1"/>
                </a:solidFill>
                <a:latin typeface="Lexend Deca Light"/>
                <a:ea typeface="Lexend Deca Light"/>
                <a:cs typeface="Lexend Deca Light"/>
                <a:sym typeface="Lexend Deca Light"/>
              </a:rPr>
            </a:br>
            <a:r>
              <a:rPr lang="en" sz="2000">
                <a:solidFill>
                  <a:schemeClr val="dk1"/>
                </a:solidFill>
                <a:latin typeface="Lexend Deca Light"/>
                <a:ea typeface="Lexend Deca Light"/>
                <a:cs typeface="Lexend Deca Light"/>
                <a:sym typeface="Lexend Deca Light"/>
              </a:rPr>
              <a:t>bei der Inhaltserstellung</a:t>
            </a:r>
            <a:endParaRPr b="1" sz="2000">
              <a:solidFill>
                <a:schemeClr val="dk1"/>
              </a:solidFill>
              <a:latin typeface="Lexend Deca"/>
              <a:ea typeface="Lexend Deca"/>
              <a:cs typeface="Lexend Deca"/>
              <a:sym typeface="Lexend Deca"/>
            </a:endParaRPr>
          </a:p>
        </p:txBody>
      </p:sp>
      <p:sp>
        <p:nvSpPr>
          <p:cNvPr id="1524" name="Google Shape;1524;p77"/>
          <p:cNvSpPr txBox="1"/>
          <p:nvPr>
            <p:ph idx="1" type="subTitle"/>
          </p:nvPr>
        </p:nvSpPr>
        <p:spPr>
          <a:xfrm>
            <a:off x="305025" y="113000"/>
            <a:ext cx="8592600" cy="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future is now: AI-basierte Content-Erstellung in einem modernen CRM</a:t>
            </a:r>
            <a:endParaRPr b="1" sz="2100">
              <a:solidFill>
                <a:schemeClr val="lt1"/>
              </a:solidFill>
              <a:latin typeface="Changa"/>
              <a:ea typeface="Changa"/>
              <a:cs typeface="Changa"/>
              <a:sym typeface="Changa"/>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525" name="Google Shape;1525;p77"/>
          <p:cNvSpPr txBox="1"/>
          <p:nvPr/>
        </p:nvSpPr>
        <p:spPr>
          <a:xfrm>
            <a:off x="3429000" y="1797750"/>
            <a:ext cx="2133600" cy="215400"/>
          </a:xfrm>
          <a:prstGeom prst="rect">
            <a:avLst/>
          </a:prstGeom>
          <a:noFill/>
          <a:ln>
            <a:noFill/>
          </a:ln>
        </p:spPr>
        <p:txBody>
          <a:bodyPr anchorCtr="0" anchor="t" bIns="0" lIns="91425" spcFirstLastPara="1" rIns="91425" wrap="square" tIns="0">
            <a:spAutoFit/>
          </a:bodyPr>
          <a:lstStyle/>
          <a:p>
            <a:pPr indent="0" lvl="0" marL="0" rtl="0" algn="l">
              <a:lnSpc>
                <a:spcPct val="110000"/>
              </a:lnSpc>
              <a:spcBef>
                <a:spcPts val="0"/>
              </a:spcBef>
              <a:spcAft>
                <a:spcPts val="0"/>
              </a:spcAft>
              <a:buNone/>
            </a:pPr>
            <a:r>
              <a:rPr b="1" lang="en">
                <a:solidFill>
                  <a:schemeClr val="dk1"/>
                </a:solidFill>
                <a:latin typeface="Lexend Deca"/>
                <a:ea typeface="Lexend Deca"/>
                <a:cs typeface="Lexend Deca"/>
                <a:sym typeface="Lexend Deca"/>
              </a:rPr>
              <a:t>Professional</a:t>
            </a:r>
            <a:endParaRPr b="1">
              <a:solidFill>
                <a:schemeClr val="dk1"/>
              </a:solidFill>
              <a:latin typeface="Lexend Deca"/>
              <a:ea typeface="Lexend Deca"/>
              <a:cs typeface="Lexend Deca"/>
              <a:sym typeface="Lexend Deca"/>
            </a:endParaRPr>
          </a:p>
        </p:txBody>
      </p:sp>
      <p:sp>
        <p:nvSpPr>
          <p:cNvPr id="1526" name="Google Shape;1526;p77"/>
          <p:cNvSpPr txBox="1"/>
          <p:nvPr/>
        </p:nvSpPr>
        <p:spPr>
          <a:xfrm>
            <a:off x="3429000" y="2013150"/>
            <a:ext cx="2133600" cy="215400"/>
          </a:xfrm>
          <a:prstGeom prst="rect">
            <a:avLst/>
          </a:prstGeom>
          <a:noFill/>
          <a:ln>
            <a:noFill/>
          </a:ln>
        </p:spPr>
        <p:txBody>
          <a:bodyPr anchorCtr="0" anchor="t" bIns="0" lIns="91425" spcFirstLastPara="1" rIns="91425" wrap="square" tIns="0">
            <a:spAutoFit/>
          </a:bodyPr>
          <a:lstStyle/>
          <a:p>
            <a:pPr indent="0" lvl="0" marL="0" rtl="0" algn="l">
              <a:lnSpc>
                <a:spcPct val="110000"/>
              </a:lnSpc>
              <a:spcBef>
                <a:spcPts val="0"/>
              </a:spcBef>
              <a:spcAft>
                <a:spcPts val="0"/>
              </a:spcAft>
              <a:buNone/>
            </a:pPr>
            <a:r>
              <a:rPr lang="en">
                <a:solidFill>
                  <a:schemeClr val="dk1"/>
                </a:solidFill>
                <a:latin typeface="Lexend Deca Light"/>
                <a:ea typeface="Lexend Deca Light"/>
                <a:cs typeface="Lexend Deca Light"/>
                <a:sym typeface="Lexend Deca Light"/>
              </a:rPr>
              <a:t>XX$</a:t>
            </a:r>
            <a:endParaRPr>
              <a:solidFill>
                <a:schemeClr val="dk1"/>
              </a:solidFill>
              <a:latin typeface="Lexend Deca Light"/>
              <a:ea typeface="Lexend Deca Light"/>
              <a:cs typeface="Lexend Deca Light"/>
              <a:sym typeface="Lexend Deca Light"/>
            </a:endParaRPr>
          </a:p>
        </p:txBody>
      </p:sp>
      <p:sp>
        <p:nvSpPr>
          <p:cNvPr id="1527" name="Google Shape;1527;p77"/>
          <p:cNvSpPr txBox="1"/>
          <p:nvPr/>
        </p:nvSpPr>
        <p:spPr>
          <a:xfrm>
            <a:off x="3429000" y="2429975"/>
            <a:ext cx="2133600" cy="1547400"/>
          </a:xfrm>
          <a:prstGeom prst="rect">
            <a:avLst/>
          </a:prstGeom>
          <a:noFill/>
          <a:ln>
            <a:noFill/>
          </a:ln>
        </p:spPr>
        <p:txBody>
          <a:bodyPr anchorCtr="0" anchor="t" bIns="0" lIns="91425" spcFirstLastPara="1" rIns="91425" wrap="square" tIns="0">
            <a:spAutoFit/>
          </a:bodyPr>
          <a:lstStyle/>
          <a:p>
            <a:pPr indent="-121920" lvl="0" marL="91440" rtl="0" algn="l">
              <a:lnSpc>
                <a:spcPct val="115000"/>
              </a:lnSpc>
              <a:spcBef>
                <a:spcPts val="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one</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two</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three</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four</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100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And so on</a:t>
            </a:r>
            <a:endParaRPr sz="1200">
              <a:solidFill>
                <a:schemeClr val="dk1"/>
              </a:solidFill>
              <a:latin typeface="Lexend Deca Light"/>
              <a:ea typeface="Lexend Deca Light"/>
              <a:cs typeface="Lexend Deca Light"/>
              <a:sym typeface="Lexend Deca Light"/>
            </a:endParaRPr>
          </a:p>
        </p:txBody>
      </p:sp>
      <p:sp>
        <p:nvSpPr>
          <p:cNvPr id="1528" name="Google Shape;1528;p77"/>
          <p:cNvSpPr txBox="1"/>
          <p:nvPr/>
        </p:nvSpPr>
        <p:spPr>
          <a:xfrm>
            <a:off x="6441350" y="1797750"/>
            <a:ext cx="2133600" cy="215400"/>
          </a:xfrm>
          <a:prstGeom prst="rect">
            <a:avLst/>
          </a:prstGeom>
          <a:noFill/>
          <a:ln>
            <a:noFill/>
          </a:ln>
        </p:spPr>
        <p:txBody>
          <a:bodyPr anchorCtr="0" anchor="t" bIns="0" lIns="91425" spcFirstLastPara="1" rIns="91425" wrap="square" tIns="0">
            <a:spAutoFit/>
          </a:bodyPr>
          <a:lstStyle/>
          <a:p>
            <a:pPr indent="0" lvl="0" marL="0" rtl="0" algn="l">
              <a:lnSpc>
                <a:spcPct val="110000"/>
              </a:lnSpc>
              <a:spcBef>
                <a:spcPts val="0"/>
              </a:spcBef>
              <a:spcAft>
                <a:spcPts val="0"/>
              </a:spcAft>
              <a:buNone/>
            </a:pPr>
            <a:r>
              <a:rPr b="1" lang="en">
                <a:solidFill>
                  <a:schemeClr val="dk1"/>
                </a:solidFill>
                <a:latin typeface="Lexend Deca"/>
                <a:ea typeface="Lexend Deca"/>
                <a:cs typeface="Lexend Deca"/>
                <a:sym typeface="Lexend Deca"/>
              </a:rPr>
              <a:t>Enterprise</a:t>
            </a:r>
            <a:endParaRPr b="1">
              <a:solidFill>
                <a:schemeClr val="dk1"/>
              </a:solidFill>
              <a:latin typeface="Lexend Deca"/>
              <a:ea typeface="Lexend Deca"/>
              <a:cs typeface="Lexend Deca"/>
              <a:sym typeface="Lexend Deca"/>
            </a:endParaRPr>
          </a:p>
        </p:txBody>
      </p:sp>
      <p:sp>
        <p:nvSpPr>
          <p:cNvPr id="1529" name="Google Shape;1529;p77"/>
          <p:cNvSpPr txBox="1"/>
          <p:nvPr/>
        </p:nvSpPr>
        <p:spPr>
          <a:xfrm>
            <a:off x="6441350" y="2013150"/>
            <a:ext cx="2133600" cy="215400"/>
          </a:xfrm>
          <a:prstGeom prst="rect">
            <a:avLst/>
          </a:prstGeom>
          <a:noFill/>
          <a:ln>
            <a:noFill/>
          </a:ln>
        </p:spPr>
        <p:txBody>
          <a:bodyPr anchorCtr="0" anchor="t" bIns="0" lIns="91425" spcFirstLastPara="1" rIns="91425" wrap="square" tIns="0">
            <a:spAutoFit/>
          </a:bodyPr>
          <a:lstStyle/>
          <a:p>
            <a:pPr indent="0" lvl="0" marL="0" rtl="0" algn="l">
              <a:lnSpc>
                <a:spcPct val="110000"/>
              </a:lnSpc>
              <a:spcBef>
                <a:spcPts val="0"/>
              </a:spcBef>
              <a:spcAft>
                <a:spcPts val="0"/>
              </a:spcAft>
              <a:buNone/>
            </a:pPr>
            <a:r>
              <a:rPr lang="en">
                <a:solidFill>
                  <a:schemeClr val="dk1"/>
                </a:solidFill>
                <a:latin typeface="Lexend Deca Light"/>
                <a:ea typeface="Lexend Deca Light"/>
                <a:cs typeface="Lexend Deca Light"/>
                <a:sym typeface="Lexend Deca Light"/>
              </a:rPr>
              <a:t>XXX$</a:t>
            </a:r>
            <a:endParaRPr>
              <a:solidFill>
                <a:schemeClr val="dk1"/>
              </a:solidFill>
              <a:latin typeface="Lexend Deca Light"/>
              <a:ea typeface="Lexend Deca Light"/>
              <a:cs typeface="Lexend Deca Light"/>
              <a:sym typeface="Lexend Deca Light"/>
            </a:endParaRPr>
          </a:p>
        </p:txBody>
      </p:sp>
      <p:sp>
        <p:nvSpPr>
          <p:cNvPr id="1530" name="Google Shape;1530;p77"/>
          <p:cNvSpPr txBox="1"/>
          <p:nvPr/>
        </p:nvSpPr>
        <p:spPr>
          <a:xfrm>
            <a:off x="6441350" y="2429975"/>
            <a:ext cx="2133600" cy="1547400"/>
          </a:xfrm>
          <a:prstGeom prst="rect">
            <a:avLst/>
          </a:prstGeom>
          <a:noFill/>
          <a:ln>
            <a:noFill/>
          </a:ln>
        </p:spPr>
        <p:txBody>
          <a:bodyPr anchorCtr="0" anchor="t" bIns="0" lIns="91425" spcFirstLastPara="1" rIns="91425" wrap="square" tIns="0">
            <a:spAutoFit/>
          </a:bodyPr>
          <a:lstStyle/>
          <a:p>
            <a:pPr indent="-121920" lvl="0" marL="91440" rtl="0" algn="l">
              <a:lnSpc>
                <a:spcPct val="115000"/>
              </a:lnSpc>
              <a:spcBef>
                <a:spcPts val="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one</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two</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three</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four</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100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And so on</a:t>
            </a:r>
            <a:endParaRPr sz="1200">
              <a:solidFill>
                <a:schemeClr val="dk1"/>
              </a:solidFill>
              <a:latin typeface="Lexend Deca Light"/>
              <a:ea typeface="Lexend Deca Light"/>
              <a:cs typeface="Lexend Deca Light"/>
              <a:sym typeface="Lexend Deca Light"/>
            </a:endParaRPr>
          </a:p>
        </p:txBody>
      </p:sp>
      <p:sp>
        <p:nvSpPr>
          <p:cNvPr id="1531" name="Google Shape;1531;p77"/>
          <p:cNvSpPr/>
          <p:nvPr/>
        </p:nvSpPr>
        <p:spPr>
          <a:xfrm>
            <a:off x="7773700" y="4826375"/>
            <a:ext cx="1272300" cy="2655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532" name="Google Shape;1532;p77"/>
          <p:cNvSpPr/>
          <p:nvPr/>
        </p:nvSpPr>
        <p:spPr>
          <a:xfrm>
            <a:off x="138800" y="824850"/>
            <a:ext cx="8766000" cy="3912900"/>
          </a:xfrm>
          <a:prstGeom prst="rect">
            <a:avLst/>
          </a:prstGeom>
          <a:solidFill>
            <a:srgbClr val="FEF4EA"/>
          </a:solidFill>
          <a:ln cap="flat" cmpd="sng" w="114300">
            <a:solidFill>
              <a:srgbClr val="FEF4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533" name="Google Shape;1533;p77"/>
          <p:cNvSpPr/>
          <p:nvPr/>
        </p:nvSpPr>
        <p:spPr>
          <a:xfrm>
            <a:off x="-42250" y="4805225"/>
            <a:ext cx="9305400" cy="307800"/>
          </a:xfrm>
          <a:prstGeom prst="rect">
            <a:avLst/>
          </a:prstGeom>
          <a:solidFill>
            <a:srgbClr val="192733"/>
          </a:solidFill>
          <a:ln cap="flat" cmpd="sng" w="76200">
            <a:solidFill>
              <a:srgbClr val="1927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534" name="Google Shape;1534;p77"/>
          <p:cNvPicPr preferRelativeResize="0"/>
          <p:nvPr/>
        </p:nvPicPr>
        <p:blipFill>
          <a:blip r:embed="rId3">
            <a:alphaModFix/>
          </a:blip>
          <a:stretch>
            <a:fillRect/>
          </a:stretch>
        </p:blipFill>
        <p:spPr>
          <a:xfrm>
            <a:off x="7540025" y="4840975"/>
            <a:ext cx="1603963" cy="265500"/>
          </a:xfrm>
          <a:prstGeom prst="rect">
            <a:avLst/>
          </a:prstGeom>
          <a:noFill/>
          <a:ln>
            <a:noFill/>
          </a:ln>
        </p:spPr>
      </p:pic>
      <p:pic>
        <p:nvPicPr>
          <p:cNvPr id="1535" name="Google Shape;1535;p77"/>
          <p:cNvPicPr preferRelativeResize="0"/>
          <p:nvPr/>
        </p:nvPicPr>
        <p:blipFill>
          <a:blip r:embed="rId4">
            <a:alphaModFix/>
          </a:blip>
          <a:stretch>
            <a:fillRect/>
          </a:stretch>
        </p:blipFill>
        <p:spPr>
          <a:xfrm>
            <a:off x="76200" y="4854975"/>
            <a:ext cx="754228" cy="265500"/>
          </a:xfrm>
          <a:prstGeom prst="rect">
            <a:avLst/>
          </a:prstGeom>
          <a:noFill/>
          <a:ln>
            <a:noFill/>
          </a:ln>
        </p:spPr>
      </p:pic>
      <p:sp>
        <p:nvSpPr>
          <p:cNvPr id="1536" name="Google Shape;1536;p77"/>
          <p:cNvSpPr/>
          <p:nvPr/>
        </p:nvSpPr>
        <p:spPr>
          <a:xfrm rot="-2022654">
            <a:off x="2435064" y="1446375"/>
            <a:ext cx="915671" cy="712622"/>
          </a:xfrm>
          <a:prstGeom prst="bentArrow">
            <a:avLst>
              <a:gd fmla="val 8998" name="adj1"/>
              <a:gd fmla="val 15070" name="adj2"/>
              <a:gd fmla="val 22180" name="adj3"/>
              <a:gd fmla="val 89429" name="adj4"/>
            </a:avLst>
          </a:prstGeom>
          <a:solidFill>
            <a:schemeClr val="accent1"/>
          </a:solidFill>
          <a:ln cap="flat" cmpd="sng" w="9525">
            <a:solidFill>
              <a:schemeClr val="accen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537" name="Google Shape;1537;p77"/>
          <p:cNvSpPr/>
          <p:nvPr/>
        </p:nvSpPr>
        <p:spPr>
          <a:xfrm rot="4813765">
            <a:off x="5940993" y="869566"/>
            <a:ext cx="889198" cy="732868"/>
          </a:xfrm>
          <a:prstGeom prst="bentArrow">
            <a:avLst>
              <a:gd fmla="val 8998" name="adj1"/>
              <a:gd fmla="val 15070" name="adj2"/>
              <a:gd fmla="val 22180" name="adj3"/>
              <a:gd fmla="val 89429" name="adj4"/>
            </a:avLst>
          </a:prstGeom>
          <a:solidFill>
            <a:schemeClr val="accent1"/>
          </a:solidFill>
          <a:ln cap="flat" cmpd="sng" w="9525">
            <a:solidFill>
              <a:schemeClr val="accen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538" name="Google Shape;1538;p77"/>
          <p:cNvSpPr/>
          <p:nvPr/>
        </p:nvSpPr>
        <p:spPr>
          <a:xfrm rot="-8948923">
            <a:off x="4356748" y="3942275"/>
            <a:ext cx="917296" cy="711350"/>
          </a:xfrm>
          <a:prstGeom prst="bentArrow">
            <a:avLst>
              <a:gd fmla="val 8998" name="adj1"/>
              <a:gd fmla="val 15070" name="adj2"/>
              <a:gd fmla="val 22180" name="adj3"/>
              <a:gd fmla="val 89429" name="adj4"/>
            </a:avLst>
          </a:prstGeom>
          <a:solidFill>
            <a:schemeClr val="accent1"/>
          </a:solidFill>
          <a:ln cap="flat" cmpd="sng" w="9525">
            <a:solidFill>
              <a:schemeClr val="accen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grpSp>
        <p:nvGrpSpPr>
          <p:cNvPr id="1539" name="Google Shape;1539;p77"/>
          <p:cNvGrpSpPr/>
          <p:nvPr/>
        </p:nvGrpSpPr>
        <p:grpSpPr>
          <a:xfrm>
            <a:off x="3167863" y="823927"/>
            <a:ext cx="3292228" cy="3240107"/>
            <a:chOff x="2181225" y="180975"/>
            <a:chExt cx="4781740" cy="4781740"/>
          </a:xfrm>
        </p:grpSpPr>
        <p:sp>
          <p:nvSpPr>
            <p:cNvPr id="1540" name="Google Shape;1540;p77"/>
            <p:cNvSpPr/>
            <p:nvPr/>
          </p:nvSpPr>
          <p:spPr>
            <a:xfrm>
              <a:off x="4082442" y="2082178"/>
              <a:ext cx="979325" cy="979325"/>
            </a:xfrm>
            <a:custGeom>
              <a:rect b="b" l="l" r="r" t="t"/>
              <a:pathLst>
                <a:path extrusionOk="0" h="510730" w="510730">
                  <a:moveTo>
                    <a:pt x="510731" y="255365"/>
                  </a:moveTo>
                  <a:cubicBezTo>
                    <a:pt x="510731" y="396399"/>
                    <a:pt x="396400" y="510731"/>
                    <a:pt x="255365" y="510731"/>
                  </a:cubicBezTo>
                  <a:cubicBezTo>
                    <a:pt x="114331" y="510731"/>
                    <a:pt x="0" y="396400"/>
                    <a:pt x="0" y="255365"/>
                  </a:cubicBezTo>
                  <a:cubicBezTo>
                    <a:pt x="0" y="114331"/>
                    <a:pt x="114331" y="0"/>
                    <a:pt x="255365" y="0"/>
                  </a:cubicBezTo>
                  <a:cubicBezTo>
                    <a:pt x="396400" y="0"/>
                    <a:pt x="510731" y="114331"/>
                    <a:pt x="510731" y="255365"/>
                  </a:cubicBezTo>
                  <a:close/>
                </a:path>
              </a:pathLst>
            </a:custGeom>
            <a:solidFill>
              <a:srgbClr val="FF5C3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41" name="Google Shape;1541;p77"/>
            <p:cNvSpPr/>
            <p:nvPr/>
          </p:nvSpPr>
          <p:spPr>
            <a:xfrm>
              <a:off x="2884360" y="884110"/>
              <a:ext cx="3375469" cy="3375469"/>
            </a:xfrm>
            <a:custGeom>
              <a:rect b="b" l="l" r="r" t="t"/>
              <a:pathLst>
                <a:path extrusionOk="0" h="3375469" w="3375469">
                  <a:moveTo>
                    <a:pt x="1687735" y="3375470"/>
                  </a:moveTo>
                  <a:cubicBezTo>
                    <a:pt x="757142" y="3375470"/>
                    <a:pt x="0" y="2618327"/>
                    <a:pt x="0" y="1687735"/>
                  </a:cubicBezTo>
                  <a:cubicBezTo>
                    <a:pt x="0" y="757142"/>
                    <a:pt x="757142" y="0"/>
                    <a:pt x="1687735" y="0"/>
                  </a:cubicBezTo>
                  <a:cubicBezTo>
                    <a:pt x="2618327" y="0"/>
                    <a:pt x="3375470" y="757047"/>
                    <a:pt x="3375470" y="1687735"/>
                  </a:cubicBezTo>
                  <a:cubicBezTo>
                    <a:pt x="3375470" y="2618423"/>
                    <a:pt x="2618327" y="3375470"/>
                    <a:pt x="1687735" y="3375470"/>
                  </a:cubicBezTo>
                  <a:close/>
                  <a:moveTo>
                    <a:pt x="1687735" y="541782"/>
                  </a:moveTo>
                  <a:cubicBezTo>
                    <a:pt x="1055846" y="541782"/>
                    <a:pt x="541687" y="1055846"/>
                    <a:pt x="541687" y="1687830"/>
                  </a:cubicBezTo>
                  <a:cubicBezTo>
                    <a:pt x="541687" y="2319814"/>
                    <a:pt x="1055751" y="2833878"/>
                    <a:pt x="1687735" y="2833878"/>
                  </a:cubicBezTo>
                  <a:cubicBezTo>
                    <a:pt x="2319718" y="2833878"/>
                    <a:pt x="2833783" y="2319814"/>
                    <a:pt x="2833783" y="1687830"/>
                  </a:cubicBezTo>
                  <a:cubicBezTo>
                    <a:pt x="2833783" y="1055846"/>
                    <a:pt x="2319718" y="541782"/>
                    <a:pt x="1687735" y="541782"/>
                  </a:cubicBezTo>
                  <a:close/>
                </a:path>
              </a:pathLst>
            </a:custGeom>
            <a:gradFill>
              <a:gsLst>
                <a:gs pos="0">
                  <a:srgbClr val="FFCD78"/>
                </a:gs>
                <a:gs pos="25000">
                  <a:srgbClr val="FFAF6C"/>
                </a:gs>
                <a:gs pos="55000">
                  <a:srgbClr val="FF9262"/>
                </a:gs>
                <a:gs pos="81000">
                  <a:srgbClr val="FF805B"/>
                </a:gs>
                <a:gs pos="100000">
                  <a:srgbClr val="FF7A59"/>
                </a:gs>
              </a:gsLst>
              <a:lin ang="1890004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42" name="Google Shape;1542;p77"/>
            <p:cNvSpPr/>
            <p:nvPr/>
          </p:nvSpPr>
          <p:spPr>
            <a:xfrm>
              <a:off x="2181225" y="180975"/>
              <a:ext cx="4781740" cy="4781740"/>
            </a:xfrm>
            <a:custGeom>
              <a:rect b="b" l="l" r="r" t="t"/>
              <a:pathLst>
                <a:path extrusionOk="0" h="4781740" w="4781740">
                  <a:moveTo>
                    <a:pt x="2390870" y="4781741"/>
                  </a:moveTo>
                  <a:cubicBezTo>
                    <a:pt x="1752219" y="4781741"/>
                    <a:pt x="1151858" y="4533043"/>
                    <a:pt x="700278" y="4081463"/>
                  </a:cubicBezTo>
                  <a:cubicBezTo>
                    <a:pt x="248698" y="3629882"/>
                    <a:pt x="0" y="3029522"/>
                    <a:pt x="0" y="2390870"/>
                  </a:cubicBezTo>
                  <a:cubicBezTo>
                    <a:pt x="0" y="1752219"/>
                    <a:pt x="248698" y="1151858"/>
                    <a:pt x="700278" y="700278"/>
                  </a:cubicBezTo>
                  <a:cubicBezTo>
                    <a:pt x="1151858" y="248698"/>
                    <a:pt x="1752219" y="0"/>
                    <a:pt x="2390870" y="0"/>
                  </a:cubicBezTo>
                  <a:cubicBezTo>
                    <a:pt x="3029522" y="0"/>
                    <a:pt x="3629882" y="248698"/>
                    <a:pt x="4081463" y="700278"/>
                  </a:cubicBezTo>
                  <a:cubicBezTo>
                    <a:pt x="4533043" y="1151858"/>
                    <a:pt x="4781741" y="1752219"/>
                    <a:pt x="4781741" y="2390870"/>
                  </a:cubicBezTo>
                  <a:cubicBezTo>
                    <a:pt x="4781741" y="3029522"/>
                    <a:pt x="4533043" y="3629882"/>
                    <a:pt x="4081463" y="4081463"/>
                  </a:cubicBezTo>
                  <a:cubicBezTo>
                    <a:pt x="3629882" y="4533043"/>
                    <a:pt x="3029522" y="4781741"/>
                    <a:pt x="2390870" y="4781741"/>
                  </a:cubicBezTo>
                  <a:close/>
                  <a:moveTo>
                    <a:pt x="2390870" y="541687"/>
                  </a:moveTo>
                  <a:cubicBezTo>
                    <a:pt x="1371219" y="541687"/>
                    <a:pt x="541687" y="1371219"/>
                    <a:pt x="541687" y="2390870"/>
                  </a:cubicBezTo>
                  <a:cubicBezTo>
                    <a:pt x="541687" y="3410522"/>
                    <a:pt x="1371219" y="4240054"/>
                    <a:pt x="2390870" y="4240054"/>
                  </a:cubicBezTo>
                  <a:cubicBezTo>
                    <a:pt x="3410522" y="4240054"/>
                    <a:pt x="4240054" y="3410522"/>
                    <a:pt x="4240054" y="2390870"/>
                  </a:cubicBezTo>
                  <a:cubicBezTo>
                    <a:pt x="4240054" y="1371219"/>
                    <a:pt x="3410522" y="541687"/>
                    <a:pt x="2390870" y="541687"/>
                  </a:cubicBezTo>
                  <a:close/>
                </a:path>
              </a:pathLst>
            </a:custGeom>
            <a:gradFill>
              <a:gsLst>
                <a:gs pos="0">
                  <a:srgbClr val="FFCD78"/>
                </a:gs>
                <a:gs pos="21000">
                  <a:srgbClr val="FFC876"/>
                </a:gs>
                <a:gs pos="43000">
                  <a:srgbClr val="FFBB71"/>
                </a:gs>
                <a:gs pos="67000">
                  <a:srgbClr val="FFA569"/>
                </a:gs>
                <a:gs pos="92000">
                  <a:srgbClr val="FF865D"/>
                </a:gs>
                <a:gs pos="100000">
                  <a:srgbClr val="FF7A59"/>
                </a:gs>
              </a:gsLst>
              <a:lin ang="1890004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543" name="Google Shape;1543;p77"/>
          <p:cNvSpPr/>
          <p:nvPr/>
        </p:nvSpPr>
        <p:spPr>
          <a:xfrm>
            <a:off x="4131549" y="1771809"/>
            <a:ext cx="1367065" cy="1341749"/>
          </a:xfrm>
          <a:custGeom>
            <a:rect b="b" l="l" r="r" t="t"/>
            <a:pathLst>
              <a:path extrusionOk="0" h="3375469" w="3375469">
                <a:moveTo>
                  <a:pt x="1687735" y="3375470"/>
                </a:moveTo>
                <a:cubicBezTo>
                  <a:pt x="757142" y="3375470"/>
                  <a:pt x="0" y="2618327"/>
                  <a:pt x="0" y="1687735"/>
                </a:cubicBezTo>
                <a:cubicBezTo>
                  <a:pt x="0" y="757142"/>
                  <a:pt x="757142" y="0"/>
                  <a:pt x="1687735" y="0"/>
                </a:cubicBezTo>
                <a:cubicBezTo>
                  <a:pt x="2618327" y="0"/>
                  <a:pt x="3375470" y="757047"/>
                  <a:pt x="3375470" y="1687735"/>
                </a:cubicBezTo>
                <a:cubicBezTo>
                  <a:pt x="3375470" y="2618423"/>
                  <a:pt x="2618327" y="3375470"/>
                  <a:pt x="1687735" y="3375470"/>
                </a:cubicBezTo>
                <a:close/>
                <a:moveTo>
                  <a:pt x="1687735" y="541782"/>
                </a:moveTo>
                <a:cubicBezTo>
                  <a:pt x="1055846" y="541782"/>
                  <a:pt x="541687" y="1055846"/>
                  <a:pt x="541687" y="1687830"/>
                </a:cubicBezTo>
                <a:cubicBezTo>
                  <a:pt x="541687" y="2319814"/>
                  <a:pt x="1055751" y="2833878"/>
                  <a:pt x="1687735" y="2833878"/>
                </a:cubicBezTo>
                <a:cubicBezTo>
                  <a:pt x="2319718" y="2833878"/>
                  <a:pt x="2833783" y="2319814"/>
                  <a:pt x="2833783" y="1687830"/>
                </a:cubicBezTo>
                <a:cubicBezTo>
                  <a:pt x="2833783" y="1055846"/>
                  <a:pt x="2319718" y="541782"/>
                  <a:pt x="1687735" y="541782"/>
                </a:cubicBezTo>
                <a:close/>
              </a:path>
            </a:pathLst>
          </a:custGeom>
          <a:gradFill>
            <a:gsLst>
              <a:gs pos="0">
                <a:srgbClr val="FFCD78"/>
              </a:gs>
              <a:gs pos="21000">
                <a:srgbClr val="FFC876"/>
              </a:gs>
              <a:gs pos="43000">
                <a:srgbClr val="FFBB71"/>
              </a:gs>
              <a:gs pos="67000">
                <a:srgbClr val="FFA569"/>
              </a:gs>
              <a:gs pos="92000">
                <a:srgbClr val="FF865D"/>
              </a:gs>
              <a:gs pos="100000">
                <a:srgbClr val="FF7A59"/>
              </a:gs>
            </a:gsLst>
            <a:lin ang="1890073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1544" name="Google Shape;1544;p77"/>
          <p:cNvPicPr preferRelativeResize="0"/>
          <p:nvPr/>
        </p:nvPicPr>
        <p:blipFill>
          <a:blip r:embed="rId5">
            <a:alphaModFix/>
          </a:blip>
          <a:stretch>
            <a:fillRect/>
          </a:stretch>
        </p:blipFill>
        <p:spPr>
          <a:xfrm>
            <a:off x="4540396" y="2170238"/>
            <a:ext cx="547071" cy="547046"/>
          </a:xfrm>
          <a:prstGeom prst="rect">
            <a:avLst/>
          </a:prstGeom>
          <a:noFill/>
          <a:ln>
            <a:noFill/>
          </a:ln>
        </p:spPr>
      </p:pic>
      <p:pic>
        <p:nvPicPr>
          <p:cNvPr id="1545" name="Google Shape;1545;p77"/>
          <p:cNvPicPr preferRelativeResize="0"/>
          <p:nvPr/>
        </p:nvPicPr>
        <p:blipFill>
          <a:blip r:embed="rId6">
            <a:alphaModFix/>
          </a:blip>
          <a:stretch>
            <a:fillRect/>
          </a:stretch>
        </p:blipFill>
        <p:spPr>
          <a:xfrm>
            <a:off x="5040636" y="1913005"/>
            <a:ext cx="388430" cy="388428"/>
          </a:xfrm>
          <a:prstGeom prst="rect">
            <a:avLst/>
          </a:prstGeom>
          <a:noFill/>
          <a:ln>
            <a:noFill/>
          </a:ln>
        </p:spPr>
      </p:pic>
      <p:pic>
        <p:nvPicPr>
          <p:cNvPr id="1546" name="Google Shape;1546;p77"/>
          <p:cNvPicPr preferRelativeResize="0"/>
          <p:nvPr/>
        </p:nvPicPr>
        <p:blipFill>
          <a:blip r:embed="rId7">
            <a:alphaModFix/>
          </a:blip>
          <a:stretch>
            <a:fillRect/>
          </a:stretch>
        </p:blipFill>
        <p:spPr>
          <a:xfrm>
            <a:off x="5298767" y="1558036"/>
            <a:ext cx="514807" cy="514805"/>
          </a:xfrm>
          <a:prstGeom prst="rect">
            <a:avLst/>
          </a:prstGeom>
          <a:noFill/>
          <a:ln>
            <a:noFill/>
          </a:ln>
        </p:spPr>
      </p:pic>
      <p:pic>
        <p:nvPicPr>
          <p:cNvPr id="1547" name="Google Shape;1547;p77"/>
          <p:cNvPicPr preferRelativeResize="0"/>
          <p:nvPr/>
        </p:nvPicPr>
        <p:blipFill>
          <a:blip r:embed="rId8">
            <a:alphaModFix/>
          </a:blip>
          <a:stretch>
            <a:fillRect/>
          </a:stretch>
        </p:blipFill>
        <p:spPr>
          <a:xfrm>
            <a:off x="5727582" y="1263518"/>
            <a:ext cx="428440" cy="428435"/>
          </a:xfrm>
          <a:prstGeom prst="rect">
            <a:avLst/>
          </a:prstGeom>
          <a:noFill/>
          <a:ln>
            <a:noFill/>
          </a:ln>
        </p:spPr>
      </p:pic>
      <p:pic>
        <p:nvPicPr>
          <p:cNvPr id="1548" name="Google Shape;1548;p77"/>
          <p:cNvPicPr preferRelativeResize="0"/>
          <p:nvPr/>
        </p:nvPicPr>
        <p:blipFill>
          <a:blip r:embed="rId9">
            <a:alphaModFix/>
          </a:blip>
          <a:stretch>
            <a:fillRect/>
          </a:stretch>
        </p:blipFill>
        <p:spPr>
          <a:xfrm>
            <a:off x="6213797" y="740710"/>
            <a:ext cx="514807" cy="5147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78"/>
          <p:cNvSpPr/>
          <p:nvPr/>
        </p:nvSpPr>
        <p:spPr>
          <a:xfrm>
            <a:off x="7773700" y="4826375"/>
            <a:ext cx="1272300" cy="2655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554" name="Google Shape;1554;p78"/>
          <p:cNvPicPr preferRelativeResize="0"/>
          <p:nvPr/>
        </p:nvPicPr>
        <p:blipFill>
          <a:blip r:embed="rId3">
            <a:alphaModFix/>
          </a:blip>
          <a:stretch>
            <a:fillRect/>
          </a:stretch>
        </p:blipFill>
        <p:spPr>
          <a:xfrm>
            <a:off x="7540025" y="4840975"/>
            <a:ext cx="1603963" cy="265500"/>
          </a:xfrm>
          <a:prstGeom prst="rect">
            <a:avLst/>
          </a:prstGeom>
          <a:noFill/>
          <a:ln>
            <a:noFill/>
          </a:ln>
        </p:spPr>
      </p:pic>
      <p:sp>
        <p:nvSpPr>
          <p:cNvPr id="1555" name="Google Shape;1555;p78"/>
          <p:cNvSpPr/>
          <p:nvPr/>
        </p:nvSpPr>
        <p:spPr>
          <a:xfrm>
            <a:off x="-387825" y="4811350"/>
            <a:ext cx="2587500" cy="332100"/>
          </a:xfrm>
          <a:prstGeom prst="rect">
            <a:avLst/>
          </a:prstGeom>
          <a:solidFill>
            <a:srgbClr val="192733"/>
          </a:solidFill>
          <a:ln cap="flat" cmpd="sng" w="9525">
            <a:solidFill>
              <a:srgbClr val="1927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556" name="Google Shape;1556;p78"/>
          <p:cNvPicPr preferRelativeResize="0"/>
          <p:nvPr/>
        </p:nvPicPr>
        <p:blipFill>
          <a:blip r:embed="rId4">
            <a:alphaModFix/>
          </a:blip>
          <a:stretch>
            <a:fillRect/>
          </a:stretch>
        </p:blipFill>
        <p:spPr>
          <a:xfrm>
            <a:off x="76200" y="4854975"/>
            <a:ext cx="754228" cy="265500"/>
          </a:xfrm>
          <a:prstGeom prst="rect">
            <a:avLst/>
          </a:prstGeom>
          <a:noFill/>
          <a:ln>
            <a:noFill/>
          </a:ln>
        </p:spPr>
      </p:pic>
      <p:sp>
        <p:nvSpPr>
          <p:cNvPr id="1557" name="Google Shape;1557;p78"/>
          <p:cNvSpPr/>
          <p:nvPr/>
        </p:nvSpPr>
        <p:spPr>
          <a:xfrm>
            <a:off x="-124600" y="-53700"/>
            <a:ext cx="7578000" cy="4857600"/>
          </a:xfrm>
          <a:prstGeom prst="rect">
            <a:avLst/>
          </a:prstGeom>
          <a:solidFill>
            <a:srgbClr val="213343"/>
          </a:solidFill>
          <a:ln cap="flat" cmpd="sng" w="9525">
            <a:solidFill>
              <a:srgbClr val="213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558" name="Google Shape;1558;p78"/>
          <p:cNvSpPr/>
          <p:nvPr/>
        </p:nvSpPr>
        <p:spPr>
          <a:xfrm>
            <a:off x="-1025400" y="3580675"/>
            <a:ext cx="2587500" cy="2446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559" name="Google Shape;1559;p78"/>
          <p:cNvSpPr/>
          <p:nvPr/>
        </p:nvSpPr>
        <p:spPr>
          <a:xfrm>
            <a:off x="7461275" y="-53700"/>
            <a:ext cx="2061000" cy="4857600"/>
          </a:xfrm>
          <a:prstGeom prst="rect">
            <a:avLst/>
          </a:prstGeom>
          <a:solidFill>
            <a:srgbClr val="2E475D"/>
          </a:solidFill>
          <a:ln cap="flat" cmpd="sng" w="9525">
            <a:solidFill>
              <a:srgbClr val="2E475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560" name="Google Shape;1560;p78"/>
          <p:cNvSpPr txBox="1"/>
          <p:nvPr/>
        </p:nvSpPr>
        <p:spPr>
          <a:xfrm>
            <a:off x="571500" y="899688"/>
            <a:ext cx="6775500" cy="8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Lexend Deca"/>
                <a:ea typeface="Lexend Deca"/>
                <a:cs typeface="Lexend Deca"/>
                <a:sym typeface="Lexend Deca"/>
              </a:rPr>
              <a:t>Kostenlose Demo </a:t>
            </a:r>
            <a:br>
              <a:rPr lang="en" sz="2800">
                <a:solidFill>
                  <a:schemeClr val="dk1"/>
                </a:solidFill>
                <a:latin typeface="Lexend Deca"/>
                <a:ea typeface="Lexend Deca"/>
                <a:cs typeface="Lexend Deca"/>
                <a:sym typeface="Lexend Deca"/>
              </a:rPr>
            </a:br>
            <a:r>
              <a:rPr lang="en" sz="2800">
                <a:solidFill>
                  <a:schemeClr val="dk1"/>
                </a:solidFill>
                <a:latin typeface="Lexend Deca"/>
                <a:ea typeface="Lexend Deca"/>
                <a:cs typeface="Lexend Deca"/>
                <a:sym typeface="Lexend Deca"/>
              </a:rPr>
              <a:t>gewünscht?</a:t>
            </a:r>
            <a:endParaRPr sz="2800">
              <a:solidFill>
                <a:schemeClr val="dk1"/>
              </a:solidFill>
              <a:latin typeface="Lexend Deca"/>
              <a:ea typeface="Lexend Deca"/>
              <a:cs typeface="Lexend Deca"/>
              <a:sym typeface="Lexend Deca"/>
            </a:endParaRPr>
          </a:p>
        </p:txBody>
      </p:sp>
      <p:pic>
        <p:nvPicPr>
          <p:cNvPr id="1561" name="Google Shape;1561;p78"/>
          <p:cNvPicPr preferRelativeResize="0"/>
          <p:nvPr/>
        </p:nvPicPr>
        <p:blipFill>
          <a:blip r:embed="rId4">
            <a:alphaModFix/>
          </a:blip>
          <a:stretch>
            <a:fillRect/>
          </a:stretch>
        </p:blipFill>
        <p:spPr>
          <a:xfrm>
            <a:off x="76200" y="4854975"/>
            <a:ext cx="754228" cy="265500"/>
          </a:xfrm>
          <a:prstGeom prst="rect">
            <a:avLst/>
          </a:prstGeom>
          <a:noFill/>
          <a:ln>
            <a:noFill/>
          </a:ln>
        </p:spPr>
      </p:pic>
      <p:pic>
        <p:nvPicPr>
          <p:cNvPr id="1562" name="Google Shape;1562;p78"/>
          <p:cNvPicPr preferRelativeResize="0"/>
          <p:nvPr/>
        </p:nvPicPr>
        <p:blipFill>
          <a:blip r:embed="rId5">
            <a:alphaModFix/>
          </a:blip>
          <a:stretch>
            <a:fillRect/>
          </a:stretch>
        </p:blipFill>
        <p:spPr>
          <a:xfrm>
            <a:off x="6049800" y="1283500"/>
            <a:ext cx="1966899" cy="1966899"/>
          </a:xfrm>
          <a:prstGeom prst="rect">
            <a:avLst/>
          </a:prstGeom>
          <a:solidFill>
            <a:srgbClr val="213343"/>
          </a:solidFill>
          <a:ln cap="flat" cmpd="sng" w="9525">
            <a:solidFill>
              <a:srgbClr val="213343"/>
            </a:solidFill>
            <a:prstDash val="solid"/>
            <a:round/>
            <a:headEnd len="sm" w="sm" type="none"/>
            <a:tailEnd len="sm" w="sm" type="none"/>
          </a:ln>
        </p:spPr>
      </p:pic>
      <p:sp>
        <p:nvSpPr>
          <p:cNvPr id="1563" name="Google Shape;1563;p78"/>
          <p:cNvSpPr txBox="1"/>
          <p:nvPr/>
        </p:nvSpPr>
        <p:spPr>
          <a:xfrm>
            <a:off x="3798900" y="3397338"/>
            <a:ext cx="14970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700">
                <a:solidFill>
                  <a:schemeClr val="dk1"/>
                </a:solidFill>
                <a:latin typeface="Caveat Medium"/>
                <a:ea typeface="Caveat Medium"/>
                <a:cs typeface="Caveat Medium"/>
                <a:sym typeface="Caveat Medium"/>
              </a:rPr>
              <a:t>Scannen &amp; Demo </a:t>
            </a:r>
            <a:br>
              <a:rPr lang="en" sz="1700">
                <a:solidFill>
                  <a:schemeClr val="dk1"/>
                </a:solidFill>
                <a:latin typeface="Caveat Medium"/>
                <a:ea typeface="Caveat Medium"/>
                <a:cs typeface="Caveat Medium"/>
                <a:sym typeface="Caveat Medium"/>
              </a:rPr>
            </a:br>
            <a:r>
              <a:rPr lang="en" sz="1700">
                <a:solidFill>
                  <a:schemeClr val="dk1"/>
                </a:solidFill>
                <a:latin typeface="Caveat Medium"/>
                <a:ea typeface="Caveat Medium"/>
                <a:cs typeface="Caveat Medium"/>
                <a:sym typeface="Caveat Medium"/>
              </a:rPr>
              <a:t>mit Cixon buchen</a:t>
            </a:r>
            <a:endParaRPr sz="1700">
              <a:solidFill>
                <a:schemeClr val="dk1"/>
              </a:solidFill>
              <a:latin typeface="Caveat Medium"/>
              <a:ea typeface="Caveat Medium"/>
              <a:cs typeface="Caveat Medium"/>
              <a:sym typeface="Caveat Medium"/>
            </a:endParaRPr>
          </a:p>
        </p:txBody>
      </p:sp>
      <p:sp>
        <p:nvSpPr>
          <p:cNvPr id="1564" name="Google Shape;1564;p78"/>
          <p:cNvSpPr/>
          <p:nvPr/>
        </p:nvSpPr>
        <p:spPr>
          <a:xfrm>
            <a:off x="5327525" y="3622525"/>
            <a:ext cx="960100" cy="257625"/>
          </a:xfrm>
          <a:custGeom>
            <a:rect b="b" l="l" r="r" t="t"/>
            <a:pathLst>
              <a:path extrusionOk="0" h="10305" w="38404">
                <a:moveTo>
                  <a:pt x="0" y="9144"/>
                </a:moveTo>
                <a:cubicBezTo>
                  <a:pt x="13027" y="11004"/>
                  <a:pt x="32524" y="11773"/>
                  <a:pt x="38404" y="0"/>
                </a:cubicBezTo>
              </a:path>
            </a:pathLst>
          </a:custGeom>
          <a:noFill/>
          <a:ln cap="flat" cmpd="sng" w="28575">
            <a:solidFill>
              <a:schemeClr val="accent1"/>
            </a:solidFill>
            <a:prstDash val="solid"/>
            <a:round/>
            <a:headEnd len="med" w="med" type="none"/>
            <a:tailEnd len="med" w="med" type="none"/>
          </a:ln>
        </p:spPr>
      </p:sp>
      <p:sp>
        <p:nvSpPr>
          <p:cNvPr id="1565" name="Google Shape;1565;p78"/>
          <p:cNvSpPr/>
          <p:nvPr/>
        </p:nvSpPr>
        <p:spPr>
          <a:xfrm>
            <a:off x="6059025" y="3519650"/>
            <a:ext cx="400050" cy="182900"/>
          </a:xfrm>
          <a:custGeom>
            <a:rect b="b" l="l" r="r" t="t"/>
            <a:pathLst>
              <a:path extrusionOk="0" h="7316" w="16002">
                <a:moveTo>
                  <a:pt x="0" y="4115"/>
                </a:moveTo>
                <a:cubicBezTo>
                  <a:pt x="4279" y="3402"/>
                  <a:pt x="8007" y="0"/>
                  <a:pt x="12345" y="0"/>
                </a:cubicBezTo>
                <a:cubicBezTo>
                  <a:pt x="15071" y="0"/>
                  <a:pt x="13565" y="6095"/>
                  <a:pt x="16002" y="7316"/>
                </a:cubicBezTo>
              </a:path>
            </a:pathLst>
          </a:custGeom>
          <a:noFill/>
          <a:ln cap="flat" cmpd="sng" w="38100">
            <a:solidFill>
              <a:schemeClr val="accent1"/>
            </a:solidFill>
            <a:prstDash val="solid"/>
            <a:round/>
            <a:headEnd len="med" w="med" type="none"/>
            <a:tailEnd len="med" w="med" type="none"/>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79"/>
          <p:cNvSpPr/>
          <p:nvPr/>
        </p:nvSpPr>
        <p:spPr>
          <a:xfrm>
            <a:off x="7773700" y="4826375"/>
            <a:ext cx="1272300" cy="2655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571" name="Google Shape;1571;p79"/>
          <p:cNvPicPr preferRelativeResize="0"/>
          <p:nvPr/>
        </p:nvPicPr>
        <p:blipFill>
          <a:blip r:embed="rId3">
            <a:alphaModFix/>
          </a:blip>
          <a:stretch>
            <a:fillRect/>
          </a:stretch>
        </p:blipFill>
        <p:spPr>
          <a:xfrm>
            <a:off x="7540025" y="4840975"/>
            <a:ext cx="1603963" cy="265500"/>
          </a:xfrm>
          <a:prstGeom prst="rect">
            <a:avLst/>
          </a:prstGeom>
          <a:noFill/>
          <a:ln>
            <a:noFill/>
          </a:ln>
        </p:spPr>
      </p:pic>
      <p:sp>
        <p:nvSpPr>
          <p:cNvPr id="1572" name="Google Shape;1572;p79"/>
          <p:cNvSpPr/>
          <p:nvPr/>
        </p:nvSpPr>
        <p:spPr>
          <a:xfrm>
            <a:off x="-387825" y="4811350"/>
            <a:ext cx="2587500" cy="332100"/>
          </a:xfrm>
          <a:prstGeom prst="rect">
            <a:avLst/>
          </a:prstGeom>
          <a:solidFill>
            <a:srgbClr val="192733"/>
          </a:solidFill>
          <a:ln cap="flat" cmpd="sng" w="9525">
            <a:solidFill>
              <a:srgbClr val="1927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573" name="Google Shape;1573;p79"/>
          <p:cNvSpPr/>
          <p:nvPr/>
        </p:nvSpPr>
        <p:spPr>
          <a:xfrm>
            <a:off x="6692599" y="2200750"/>
            <a:ext cx="370496" cy="214819"/>
          </a:xfrm>
          <a:custGeom>
            <a:rect b="b" l="l" r="r" t="t"/>
            <a:pathLst>
              <a:path extrusionOk="0" fill="none" h="7141" w="12316">
                <a:moveTo>
                  <a:pt x="12316" y="1900"/>
                </a:moveTo>
                <a:lnTo>
                  <a:pt x="12316" y="1900"/>
                </a:lnTo>
                <a:lnTo>
                  <a:pt x="12250" y="2162"/>
                </a:lnTo>
                <a:lnTo>
                  <a:pt x="12250" y="2162"/>
                </a:lnTo>
                <a:lnTo>
                  <a:pt x="12119" y="2751"/>
                </a:lnTo>
                <a:lnTo>
                  <a:pt x="11857" y="3341"/>
                </a:lnTo>
                <a:lnTo>
                  <a:pt x="11595" y="3865"/>
                </a:lnTo>
                <a:lnTo>
                  <a:pt x="11333" y="4389"/>
                </a:lnTo>
                <a:lnTo>
                  <a:pt x="10940" y="4913"/>
                </a:lnTo>
                <a:lnTo>
                  <a:pt x="10547" y="5372"/>
                </a:lnTo>
                <a:lnTo>
                  <a:pt x="10089" y="5765"/>
                </a:lnTo>
                <a:lnTo>
                  <a:pt x="9630" y="6092"/>
                </a:lnTo>
                <a:lnTo>
                  <a:pt x="9106" y="6420"/>
                </a:lnTo>
                <a:lnTo>
                  <a:pt x="8582" y="6682"/>
                </a:lnTo>
                <a:lnTo>
                  <a:pt x="7993" y="6878"/>
                </a:lnTo>
                <a:lnTo>
                  <a:pt x="7403" y="7009"/>
                </a:lnTo>
                <a:lnTo>
                  <a:pt x="6814" y="7140"/>
                </a:lnTo>
                <a:lnTo>
                  <a:pt x="6224" y="7140"/>
                </a:lnTo>
                <a:lnTo>
                  <a:pt x="5569" y="7140"/>
                </a:lnTo>
                <a:lnTo>
                  <a:pt x="4979" y="7075"/>
                </a:lnTo>
                <a:lnTo>
                  <a:pt x="4979" y="7075"/>
                </a:lnTo>
                <a:lnTo>
                  <a:pt x="4979" y="7075"/>
                </a:lnTo>
                <a:lnTo>
                  <a:pt x="4390" y="6944"/>
                </a:lnTo>
                <a:lnTo>
                  <a:pt x="3800" y="6682"/>
                </a:lnTo>
                <a:lnTo>
                  <a:pt x="3276" y="6420"/>
                </a:lnTo>
                <a:lnTo>
                  <a:pt x="2752" y="6158"/>
                </a:lnTo>
                <a:lnTo>
                  <a:pt x="2294" y="5765"/>
                </a:lnTo>
                <a:lnTo>
                  <a:pt x="1835" y="5437"/>
                </a:lnTo>
                <a:lnTo>
                  <a:pt x="1442" y="4979"/>
                </a:lnTo>
                <a:lnTo>
                  <a:pt x="1115" y="4520"/>
                </a:lnTo>
                <a:lnTo>
                  <a:pt x="787" y="3996"/>
                </a:lnTo>
                <a:lnTo>
                  <a:pt x="525" y="3537"/>
                </a:lnTo>
                <a:lnTo>
                  <a:pt x="329" y="2948"/>
                </a:lnTo>
                <a:lnTo>
                  <a:pt x="132" y="2424"/>
                </a:lnTo>
                <a:lnTo>
                  <a:pt x="67" y="1834"/>
                </a:lnTo>
                <a:lnTo>
                  <a:pt x="1" y="1245"/>
                </a:lnTo>
                <a:lnTo>
                  <a:pt x="1" y="655"/>
                </a:lnTo>
                <a:lnTo>
                  <a:pt x="6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79"/>
          <p:cNvSpPr/>
          <p:nvPr/>
        </p:nvSpPr>
        <p:spPr>
          <a:xfrm>
            <a:off x="6694584" y="2043088"/>
            <a:ext cx="370496" cy="214819"/>
          </a:xfrm>
          <a:custGeom>
            <a:rect b="b" l="l" r="r" t="t"/>
            <a:pathLst>
              <a:path extrusionOk="0" fill="none" h="7141" w="12316">
                <a:moveTo>
                  <a:pt x="1" y="5241"/>
                </a:moveTo>
                <a:lnTo>
                  <a:pt x="1" y="5241"/>
                </a:lnTo>
                <a:lnTo>
                  <a:pt x="66" y="5045"/>
                </a:lnTo>
                <a:lnTo>
                  <a:pt x="66" y="5045"/>
                </a:lnTo>
                <a:lnTo>
                  <a:pt x="197" y="4455"/>
                </a:lnTo>
                <a:lnTo>
                  <a:pt x="394" y="3866"/>
                </a:lnTo>
                <a:lnTo>
                  <a:pt x="656" y="3276"/>
                </a:lnTo>
                <a:lnTo>
                  <a:pt x="983" y="2752"/>
                </a:lnTo>
                <a:lnTo>
                  <a:pt x="1311" y="2293"/>
                </a:lnTo>
                <a:lnTo>
                  <a:pt x="1769" y="1835"/>
                </a:lnTo>
                <a:lnTo>
                  <a:pt x="2162" y="1442"/>
                </a:lnTo>
                <a:lnTo>
                  <a:pt x="2686" y="1049"/>
                </a:lnTo>
                <a:lnTo>
                  <a:pt x="3145" y="787"/>
                </a:lnTo>
                <a:lnTo>
                  <a:pt x="3734" y="525"/>
                </a:lnTo>
                <a:lnTo>
                  <a:pt x="4258" y="328"/>
                </a:lnTo>
                <a:lnTo>
                  <a:pt x="4848" y="132"/>
                </a:lnTo>
                <a:lnTo>
                  <a:pt x="5437" y="66"/>
                </a:lnTo>
                <a:lnTo>
                  <a:pt x="6092" y="1"/>
                </a:lnTo>
                <a:lnTo>
                  <a:pt x="6682" y="66"/>
                </a:lnTo>
                <a:lnTo>
                  <a:pt x="7337" y="132"/>
                </a:lnTo>
                <a:lnTo>
                  <a:pt x="7337" y="132"/>
                </a:lnTo>
                <a:lnTo>
                  <a:pt x="7337" y="132"/>
                </a:lnTo>
                <a:lnTo>
                  <a:pt x="7927" y="263"/>
                </a:lnTo>
                <a:lnTo>
                  <a:pt x="8516" y="459"/>
                </a:lnTo>
                <a:lnTo>
                  <a:pt x="9040" y="721"/>
                </a:lnTo>
                <a:lnTo>
                  <a:pt x="9564" y="1049"/>
                </a:lnTo>
                <a:lnTo>
                  <a:pt x="10023" y="1376"/>
                </a:lnTo>
                <a:lnTo>
                  <a:pt x="10416" y="1769"/>
                </a:lnTo>
                <a:lnTo>
                  <a:pt x="10809" y="2228"/>
                </a:lnTo>
                <a:lnTo>
                  <a:pt x="11202" y="2686"/>
                </a:lnTo>
                <a:lnTo>
                  <a:pt x="11529" y="3145"/>
                </a:lnTo>
                <a:lnTo>
                  <a:pt x="11791" y="3669"/>
                </a:lnTo>
                <a:lnTo>
                  <a:pt x="11988" y="4193"/>
                </a:lnTo>
                <a:lnTo>
                  <a:pt x="12119" y="4783"/>
                </a:lnTo>
                <a:lnTo>
                  <a:pt x="12250" y="5372"/>
                </a:lnTo>
                <a:lnTo>
                  <a:pt x="12315" y="5962"/>
                </a:lnTo>
                <a:lnTo>
                  <a:pt x="12315" y="6551"/>
                </a:lnTo>
                <a:lnTo>
                  <a:pt x="12250" y="71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79"/>
          <p:cNvSpPr/>
          <p:nvPr/>
        </p:nvSpPr>
        <p:spPr>
          <a:xfrm>
            <a:off x="6344477" y="2938076"/>
            <a:ext cx="220991" cy="220991"/>
          </a:xfrm>
          <a:custGeom>
            <a:rect b="b" l="l" r="r" t="t"/>
            <a:pathLst>
              <a:path extrusionOk="0" fill="none" h="7534" w="7534">
                <a:moveTo>
                  <a:pt x="7337" y="4979"/>
                </a:moveTo>
                <a:lnTo>
                  <a:pt x="7337" y="4979"/>
                </a:lnTo>
                <a:lnTo>
                  <a:pt x="7272" y="5110"/>
                </a:lnTo>
                <a:lnTo>
                  <a:pt x="7272" y="5110"/>
                </a:lnTo>
                <a:lnTo>
                  <a:pt x="6944" y="5831"/>
                </a:lnTo>
                <a:lnTo>
                  <a:pt x="6485" y="6420"/>
                </a:lnTo>
                <a:lnTo>
                  <a:pt x="5896" y="6879"/>
                </a:lnTo>
                <a:lnTo>
                  <a:pt x="5306" y="7206"/>
                </a:lnTo>
                <a:lnTo>
                  <a:pt x="4586" y="7468"/>
                </a:lnTo>
                <a:lnTo>
                  <a:pt x="3865" y="7534"/>
                </a:lnTo>
                <a:lnTo>
                  <a:pt x="3145" y="7534"/>
                </a:lnTo>
                <a:lnTo>
                  <a:pt x="2359" y="7272"/>
                </a:lnTo>
                <a:lnTo>
                  <a:pt x="2359" y="7337"/>
                </a:lnTo>
                <a:lnTo>
                  <a:pt x="2359" y="7337"/>
                </a:lnTo>
                <a:lnTo>
                  <a:pt x="1704" y="6944"/>
                </a:lnTo>
                <a:lnTo>
                  <a:pt x="1114" y="6551"/>
                </a:lnTo>
                <a:lnTo>
                  <a:pt x="656" y="5962"/>
                </a:lnTo>
                <a:lnTo>
                  <a:pt x="328" y="5372"/>
                </a:lnTo>
                <a:lnTo>
                  <a:pt x="66" y="4717"/>
                </a:lnTo>
                <a:lnTo>
                  <a:pt x="0" y="3997"/>
                </a:lnTo>
                <a:lnTo>
                  <a:pt x="0" y="3276"/>
                </a:lnTo>
                <a:lnTo>
                  <a:pt x="197" y="2556"/>
                </a:lnTo>
                <a:lnTo>
                  <a:pt x="197" y="2556"/>
                </a:lnTo>
                <a:lnTo>
                  <a:pt x="197" y="2556"/>
                </a:lnTo>
                <a:lnTo>
                  <a:pt x="262" y="2425"/>
                </a:lnTo>
                <a:lnTo>
                  <a:pt x="262" y="2425"/>
                </a:lnTo>
                <a:lnTo>
                  <a:pt x="590" y="1769"/>
                </a:lnTo>
                <a:lnTo>
                  <a:pt x="1049" y="1180"/>
                </a:lnTo>
                <a:lnTo>
                  <a:pt x="1573" y="721"/>
                </a:lnTo>
                <a:lnTo>
                  <a:pt x="2228" y="328"/>
                </a:lnTo>
                <a:lnTo>
                  <a:pt x="2883" y="132"/>
                </a:lnTo>
                <a:lnTo>
                  <a:pt x="3603" y="1"/>
                </a:lnTo>
                <a:lnTo>
                  <a:pt x="4389" y="66"/>
                </a:lnTo>
                <a:lnTo>
                  <a:pt x="5110" y="263"/>
                </a:lnTo>
                <a:lnTo>
                  <a:pt x="5110" y="263"/>
                </a:lnTo>
                <a:lnTo>
                  <a:pt x="5110" y="263"/>
                </a:lnTo>
                <a:lnTo>
                  <a:pt x="5765" y="590"/>
                </a:lnTo>
                <a:lnTo>
                  <a:pt x="6354" y="1049"/>
                </a:lnTo>
                <a:lnTo>
                  <a:pt x="6813" y="1573"/>
                </a:lnTo>
                <a:lnTo>
                  <a:pt x="7206" y="2163"/>
                </a:lnTo>
                <a:lnTo>
                  <a:pt x="7403" y="2883"/>
                </a:lnTo>
                <a:lnTo>
                  <a:pt x="7534" y="3538"/>
                </a:lnTo>
                <a:lnTo>
                  <a:pt x="7468" y="4259"/>
                </a:lnTo>
                <a:lnTo>
                  <a:pt x="7337" y="49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79"/>
          <p:cNvSpPr/>
          <p:nvPr/>
        </p:nvSpPr>
        <p:spPr>
          <a:xfrm>
            <a:off x="6515486" y="2888123"/>
            <a:ext cx="29" cy="29"/>
          </a:xfrm>
          <a:custGeom>
            <a:rect b="b" l="l" r="r" t="t"/>
            <a:pathLst>
              <a:path extrusionOk="0" fill="none" h="1" w="1">
                <a:moveTo>
                  <a:pt x="0" y="1"/>
                </a:move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79"/>
          <p:cNvSpPr/>
          <p:nvPr/>
        </p:nvSpPr>
        <p:spPr>
          <a:xfrm>
            <a:off x="7328135" y="1164344"/>
            <a:ext cx="134482" cy="133322"/>
          </a:xfrm>
          <a:custGeom>
            <a:rect b="b" l="l" r="r" t="t"/>
            <a:pathLst>
              <a:path extrusionOk="0" fill="none" h="7469" w="7534">
                <a:moveTo>
                  <a:pt x="1441" y="6748"/>
                </a:moveTo>
                <a:lnTo>
                  <a:pt x="1441" y="6748"/>
                </a:lnTo>
                <a:lnTo>
                  <a:pt x="917" y="6224"/>
                </a:lnTo>
                <a:lnTo>
                  <a:pt x="524" y="5634"/>
                </a:lnTo>
                <a:lnTo>
                  <a:pt x="197" y="4979"/>
                </a:lnTo>
                <a:lnTo>
                  <a:pt x="0" y="4324"/>
                </a:lnTo>
                <a:lnTo>
                  <a:pt x="0" y="3604"/>
                </a:lnTo>
                <a:lnTo>
                  <a:pt x="66" y="2883"/>
                </a:lnTo>
                <a:lnTo>
                  <a:pt x="328" y="2228"/>
                </a:lnTo>
                <a:lnTo>
                  <a:pt x="655" y="1573"/>
                </a:lnTo>
                <a:lnTo>
                  <a:pt x="655" y="1573"/>
                </a:lnTo>
                <a:lnTo>
                  <a:pt x="655" y="1573"/>
                </a:lnTo>
                <a:lnTo>
                  <a:pt x="721" y="1508"/>
                </a:lnTo>
                <a:lnTo>
                  <a:pt x="721" y="1508"/>
                </a:lnTo>
                <a:lnTo>
                  <a:pt x="1245" y="918"/>
                </a:lnTo>
                <a:lnTo>
                  <a:pt x="1834" y="460"/>
                </a:lnTo>
                <a:lnTo>
                  <a:pt x="2555" y="197"/>
                </a:lnTo>
                <a:lnTo>
                  <a:pt x="3210" y="1"/>
                </a:lnTo>
                <a:lnTo>
                  <a:pt x="3930" y="1"/>
                </a:lnTo>
                <a:lnTo>
                  <a:pt x="4716" y="66"/>
                </a:lnTo>
                <a:lnTo>
                  <a:pt x="5371" y="329"/>
                </a:lnTo>
                <a:lnTo>
                  <a:pt x="6026" y="722"/>
                </a:lnTo>
                <a:lnTo>
                  <a:pt x="6026" y="722"/>
                </a:lnTo>
                <a:lnTo>
                  <a:pt x="6026" y="722"/>
                </a:lnTo>
                <a:lnTo>
                  <a:pt x="6616" y="1246"/>
                </a:lnTo>
                <a:lnTo>
                  <a:pt x="7009" y="1835"/>
                </a:lnTo>
                <a:lnTo>
                  <a:pt x="7337" y="2490"/>
                </a:lnTo>
                <a:lnTo>
                  <a:pt x="7468" y="3145"/>
                </a:lnTo>
                <a:lnTo>
                  <a:pt x="7533" y="3866"/>
                </a:lnTo>
                <a:lnTo>
                  <a:pt x="7468" y="4586"/>
                </a:lnTo>
                <a:lnTo>
                  <a:pt x="7206" y="5241"/>
                </a:lnTo>
                <a:lnTo>
                  <a:pt x="6878" y="5896"/>
                </a:lnTo>
                <a:lnTo>
                  <a:pt x="6878" y="5896"/>
                </a:lnTo>
                <a:lnTo>
                  <a:pt x="6878" y="5896"/>
                </a:lnTo>
                <a:lnTo>
                  <a:pt x="6747" y="6027"/>
                </a:lnTo>
                <a:lnTo>
                  <a:pt x="6747" y="6027"/>
                </a:lnTo>
                <a:lnTo>
                  <a:pt x="6223" y="6551"/>
                </a:lnTo>
                <a:lnTo>
                  <a:pt x="5633" y="7010"/>
                </a:lnTo>
                <a:lnTo>
                  <a:pt x="4978" y="7272"/>
                </a:lnTo>
                <a:lnTo>
                  <a:pt x="4258" y="7469"/>
                </a:lnTo>
                <a:lnTo>
                  <a:pt x="3537" y="7469"/>
                </a:lnTo>
                <a:lnTo>
                  <a:pt x="2817" y="7403"/>
                </a:lnTo>
                <a:lnTo>
                  <a:pt x="2096" y="7141"/>
                </a:lnTo>
                <a:lnTo>
                  <a:pt x="1769" y="6944"/>
                </a:lnTo>
                <a:lnTo>
                  <a:pt x="1441" y="6748"/>
                </a:lnTo>
                <a:lnTo>
                  <a:pt x="1441" y="67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79"/>
          <p:cNvSpPr txBox="1"/>
          <p:nvPr/>
        </p:nvSpPr>
        <p:spPr>
          <a:xfrm>
            <a:off x="571500" y="899688"/>
            <a:ext cx="6775500" cy="8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Lexend Deca"/>
                <a:ea typeface="Lexend Deca"/>
                <a:cs typeface="Lexend Deca"/>
                <a:sym typeface="Lexend Deca"/>
              </a:rPr>
              <a:t>Live-Fragerunde</a:t>
            </a:r>
            <a:endParaRPr sz="2800">
              <a:solidFill>
                <a:schemeClr val="dk1"/>
              </a:solidFill>
              <a:latin typeface="Lexend Deca"/>
              <a:ea typeface="Lexend Deca"/>
              <a:cs typeface="Lexend Deca"/>
              <a:sym typeface="Lexend Deca"/>
            </a:endParaRPr>
          </a:p>
        </p:txBody>
      </p:sp>
      <p:sp>
        <p:nvSpPr>
          <p:cNvPr id="1579" name="Google Shape;1579;p79"/>
          <p:cNvSpPr txBox="1"/>
          <p:nvPr/>
        </p:nvSpPr>
        <p:spPr>
          <a:xfrm>
            <a:off x="571500" y="1529838"/>
            <a:ext cx="4063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200">
                <a:solidFill>
                  <a:schemeClr val="dk1"/>
                </a:solidFill>
                <a:latin typeface="Lexend Deca Light"/>
                <a:ea typeface="Lexend Deca Light"/>
                <a:cs typeface="Lexend Deca Light"/>
                <a:sym typeface="Lexend Deca Light"/>
              </a:rPr>
              <a:t>Ihre Chance Fragen in der Q&amp;A zu stellen.</a:t>
            </a:r>
            <a:endParaRPr sz="1200">
              <a:solidFill>
                <a:schemeClr val="dk1"/>
              </a:solidFill>
              <a:latin typeface="Lexend Deca Light"/>
              <a:ea typeface="Lexend Deca Light"/>
              <a:cs typeface="Lexend Deca Light"/>
              <a:sym typeface="Lexend Deca Light"/>
            </a:endParaRPr>
          </a:p>
        </p:txBody>
      </p:sp>
      <p:sp>
        <p:nvSpPr>
          <p:cNvPr id="1580" name="Google Shape;1580;p79"/>
          <p:cNvSpPr/>
          <p:nvPr/>
        </p:nvSpPr>
        <p:spPr>
          <a:xfrm>
            <a:off x="5639100" y="1421925"/>
            <a:ext cx="3009600" cy="2810400"/>
          </a:xfrm>
          <a:prstGeom prst="rect">
            <a:avLst/>
          </a:prstGeom>
          <a:solidFill>
            <a:srgbClr val="FFDB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581" name="Google Shape;1581;p79" title="Question Mark GIF"/>
          <p:cNvPicPr preferRelativeResize="0"/>
          <p:nvPr/>
        </p:nvPicPr>
        <p:blipFill>
          <a:blip r:embed="rId4">
            <a:alphaModFix/>
          </a:blip>
          <a:stretch>
            <a:fillRect/>
          </a:stretch>
        </p:blipFill>
        <p:spPr>
          <a:xfrm flipH="1">
            <a:off x="5497550" y="1242810"/>
            <a:ext cx="3009725" cy="2810275"/>
          </a:xfrm>
          <a:prstGeom prst="rect">
            <a:avLst/>
          </a:prstGeom>
          <a:noFill/>
          <a:ln>
            <a:noFill/>
          </a:ln>
        </p:spPr>
      </p:pic>
      <p:pic>
        <p:nvPicPr>
          <p:cNvPr id="1582" name="Google Shape;1582;p79"/>
          <p:cNvPicPr preferRelativeResize="0"/>
          <p:nvPr/>
        </p:nvPicPr>
        <p:blipFill>
          <a:blip r:embed="rId5">
            <a:alphaModFix/>
          </a:blip>
          <a:stretch>
            <a:fillRect/>
          </a:stretch>
        </p:blipFill>
        <p:spPr>
          <a:xfrm>
            <a:off x="76200" y="4854975"/>
            <a:ext cx="754228" cy="265500"/>
          </a:xfrm>
          <a:prstGeom prst="rect">
            <a:avLst/>
          </a:prstGeom>
          <a:noFill/>
          <a:ln>
            <a:noFill/>
          </a:ln>
        </p:spPr>
      </p:pic>
      <p:sp>
        <p:nvSpPr>
          <p:cNvPr id="1583" name="Google Shape;1583;p79"/>
          <p:cNvSpPr/>
          <p:nvPr/>
        </p:nvSpPr>
        <p:spPr>
          <a:xfrm>
            <a:off x="-1025400" y="3580675"/>
            <a:ext cx="2587500" cy="2446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584" name="Google Shape;1584;p79"/>
          <p:cNvPicPr preferRelativeResize="0"/>
          <p:nvPr/>
        </p:nvPicPr>
        <p:blipFill>
          <a:blip r:embed="rId5">
            <a:alphaModFix/>
          </a:blip>
          <a:stretch>
            <a:fillRect/>
          </a:stretch>
        </p:blipFill>
        <p:spPr>
          <a:xfrm>
            <a:off x="76200" y="4854975"/>
            <a:ext cx="754228" cy="265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80"/>
          <p:cNvSpPr/>
          <p:nvPr/>
        </p:nvSpPr>
        <p:spPr>
          <a:xfrm>
            <a:off x="3887500" y="4826375"/>
            <a:ext cx="1272300" cy="2655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590" name="Google Shape;1590;p80"/>
          <p:cNvSpPr txBox="1"/>
          <p:nvPr/>
        </p:nvSpPr>
        <p:spPr>
          <a:xfrm>
            <a:off x="3887500" y="2072025"/>
            <a:ext cx="4294800" cy="8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solidFill>
                  <a:schemeClr val="dk1"/>
                </a:solidFill>
                <a:latin typeface="Lexend Deca"/>
                <a:ea typeface="Lexend Deca"/>
                <a:cs typeface="Lexend Deca"/>
                <a:sym typeface="Lexend Deca"/>
              </a:rPr>
              <a:t>Wir sagen Danke!</a:t>
            </a:r>
            <a:endParaRPr sz="3500">
              <a:solidFill>
                <a:schemeClr val="dk1"/>
              </a:solidFill>
              <a:latin typeface="Lexend Deca"/>
              <a:ea typeface="Lexend Deca"/>
              <a:cs typeface="Lexend Deca"/>
              <a:sym typeface="Lexend Deca"/>
            </a:endParaRPr>
          </a:p>
        </p:txBody>
      </p:sp>
      <p:pic>
        <p:nvPicPr>
          <p:cNvPr id="1591" name="Google Shape;1591;p80"/>
          <p:cNvPicPr preferRelativeResize="0"/>
          <p:nvPr/>
        </p:nvPicPr>
        <p:blipFill rotWithShape="1">
          <a:blip r:embed="rId3">
            <a:alphaModFix/>
          </a:blip>
          <a:srcRect b="189" l="0" r="0" t="179"/>
          <a:stretch/>
        </p:blipFill>
        <p:spPr>
          <a:xfrm>
            <a:off x="1298400" y="490050"/>
            <a:ext cx="1975200" cy="1968000"/>
          </a:xfrm>
          <a:prstGeom prst="ellipse">
            <a:avLst/>
          </a:prstGeom>
          <a:noFill/>
          <a:ln>
            <a:noFill/>
          </a:ln>
        </p:spPr>
      </p:pic>
      <p:pic>
        <p:nvPicPr>
          <p:cNvPr id="1592" name="Google Shape;1592;p80"/>
          <p:cNvPicPr preferRelativeResize="0"/>
          <p:nvPr/>
        </p:nvPicPr>
        <p:blipFill rotWithShape="1">
          <a:blip r:embed="rId4">
            <a:alphaModFix/>
          </a:blip>
          <a:srcRect b="1247" l="0" r="0" t="1257"/>
          <a:stretch/>
        </p:blipFill>
        <p:spPr>
          <a:xfrm>
            <a:off x="1298394" y="2646300"/>
            <a:ext cx="1975200" cy="1925700"/>
          </a:xfrm>
          <a:prstGeom prst="ellipse">
            <a:avLst/>
          </a:prstGeom>
          <a:noFill/>
          <a:ln>
            <a:noFill/>
          </a:ln>
        </p:spPr>
      </p:pic>
      <p:sp>
        <p:nvSpPr>
          <p:cNvPr id="1593" name="Google Shape;1593;p80"/>
          <p:cNvSpPr txBox="1"/>
          <p:nvPr/>
        </p:nvSpPr>
        <p:spPr>
          <a:xfrm>
            <a:off x="3887500" y="2702175"/>
            <a:ext cx="40632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sz="1200">
                <a:solidFill>
                  <a:schemeClr val="dk1"/>
                </a:solidFill>
                <a:latin typeface="Lexend Deca Light"/>
                <a:ea typeface="Lexend Deca Light"/>
                <a:cs typeface="Lexend Deca Light"/>
                <a:sym typeface="Lexend Deca Light"/>
              </a:rPr>
              <a:t>Die Aufzeichnung wird Ihnen per Mail zugeschickt.</a:t>
            </a:r>
            <a:endParaRPr sz="1200">
              <a:solidFill>
                <a:schemeClr val="dk1"/>
              </a:solidFill>
              <a:latin typeface="Lexend Deca Light"/>
              <a:ea typeface="Lexend Deca Light"/>
              <a:cs typeface="Lexend Deca Light"/>
              <a:sym typeface="Lexend Deca Light"/>
            </a:endParaRPr>
          </a:p>
        </p:txBody>
      </p:sp>
      <p:pic>
        <p:nvPicPr>
          <p:cNvPr id="1594" name="Google Shape;1594;p80"/>
          <p:cNvPicPr preferRelativeResize="0"/>
          <p:nvPr/>
        </p:nvPicPr>
        <p:blipFill>
          <a:blip r:embed="rId5">
            <a:alphaModFix/>
          </a:blip>
          <a:stretch>
            <a:fillRect/>
          </a:stretch>
        </p:blipFill>
        <p:spPr>
          <a:xfrm>
            <a:off x="76200" y="4854975"/>
            <a:ext cx="754228" cy="265500"/>
          </a:xfrm>
          <a:prstGeom prst="rect">
            <a:avLst/>
          </a:prstGeom>
          <a:noFill/>
          <a:ln>
            <a:noFill/>
          </a:ln>
        </p:spPr>
      </p:pic>
      <p:pic>
        <p:nvPicPr>
          <p:cNvPr id="1595" name="Google Shape;1595;p80"/>
          <p:cNvPicPr preferRelativeResize="0"/>
          <p:nvPr/>
        </p:nvPicPr>
        <p:blipFill>
          <a:blip r:embed="rId6">
            <a:alphaModFix/>
          </a:blip>
          <a:stretch>
            <a:fillRect/>
          </a:stretch>
        </p:blipFill>
        <p:spPr>
          <a:xfrm>
            <a:off x="7540025" y="4840975"/>
            <a:ext cx="1603963" cy="265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99" name="Shape 1599"/>
        <p:cNvGrpSpPr/>
        <p:nvPr/>
      </p:nvGrpSpPr>
      <p:grpSpPr>
        <a:xfrm>
          <a:off x="0" y="0"/>
          <a:ext cx="0" cy="0"/>
          <a:chOff x="0" y="0"/>
          <a:chExt cx="0" cy="0"/>
        </a:xfrm>
      </p:grpSpPr>
      <p:sp>
        <p:nvSpPr>
          <p:cNvPr id="1600" name="Google Shape;1600;p81"/>
          <p:cNvSpPr/>
          <p:nvPr/>
        </p:nvSpPr>
        <p:spPr>
          <a:xfrm>
            <a:off x="7420750" y="0"/>
            <a:ext cx="1727100" cy="4276500"/>
          </a:xfrm>
          <a:prstGeom prst="rect">
            <a:avLst/>
          </a:prstGeom>
          <a:solidFill>
            <a:srgbClr val="2E475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601" name="Google Shape;1601;p81"/>
          <p:cNvSpPr/>
          <p:nvPr/>
        </p:nvSpPr>
        <p:spPr>
          <a:xfrm>
            <a:off x="7773700" y="4826375"/>
            <a:ext cx="1272300" cy="2655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602" name="Google Shape;1602;p81"/>
          <p:cNvPicPr preferRelativeResize="0"/>
          <p:nvPr/>
        </p:nvPicPr>
        <p:blipFill>
          <a:blip r:embed="rId3">
            <a:alphaModFix/>
          </a:blip>
          <a:stretch>
            <a:fillRect/>
          </a:stretch>
        </p:blipFill>
        <p:spPr>
          <a:xfrm>
            <a:off x="7540025" y="4840975"/>
            <a:ext cx="1603963" cy="265500"/>
          </a:xfrm>
          <a:prstGeom prst="rect">
            <a:avLst/>
          </a:prstGeom>
          <a:noFill/>
          <a:ln>
            <a:noFill/>
          </a:ln>
        </p:spPr>
      </p:pic>
      <p:sp>
        <p:nvSpPr>
          <p:cNvPr id="1603" name="Google Shape;1603;p81"/>
          <p:cNvSpPr/>
          <p:nvPr/>
        </p:nvSpPr>
        <p:spPr>
          <a:xfrm>
            <a:off x="-387825" y="4811350"/>
            <a:ext cx="2587500" cy="332100"/>
          </a:xfrm>
          <a:prstGeom prst="rect">
            <a:avLst/>
          </a:prstGeom>
          <a:solidFill>
            <a:srgbClr val="192733"/>
          </a:solidFill>
          <a:ln cap="flat" cmpd="sng" w="9525">
            <a:solidFill>
              <a:srgbClr val="1927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604" name="Google Shape;1604;p81"/>
          <p:cNvPicPr preferRelativeResize="0"/>
          <p:nvPr/>
        </p:nvPicPr>
        <p:blipFill>
          <a:blip r:embed="rId4">
            <a:alphaModFix/>
          </a:blip>
          <a:stretch>
            <a:fillRect/>
          </a:stretch>
        </p:blipFill>
        <p:spPr>
          <a:xfrm>
            <a:off x="76200" y="4854975"/>
            <a:ext cx="754228" cy="265500"/>
          </a:xfrm>
          <a:prstGeom prst="rect">
            <a:avLst/>
          </a:prstGeom>
          <a:noFill/>
          <a:ln>
            <a:noFill/>
          </a:ln>
        </p:spPr>
      </p:pic>
      <p:sp>
        <p:nvSpPr>
          <p:cNvPr id="1605" name="Google Shape;1605;p81"/>
          <p:cNvSpPr txBox="1"/>
          <p:nvPr/>
        </p:nvSpPr>
        <p:spPr>
          <a:xfrm>
            <a:off x="2434189" y="1161067"/>
            <a:ext cx="1356000" cy="261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800">
                <a:solidFill>
                  <a:srgbClr val="213343"/>
                </a:solidFill>
                <a:latin typeface="Lexend Deca"/>
                <a:ea typeface="Lexend Deca"/>
                <a:cs typeface="Lexend Deca"/>
                <a:sym typeface="Lexend Deca"/>
              </a:rPr>
              <a:t>Content </a:t>
            </a:r>
            <a:r>
              <a:rPr lang="en" sz="800">
                <a:solidFill>
                  <a:srgbClr val="213343"/>
                </a:solidFill>
                <a:latin typeface="Lexend Deca"/>
                <a:ea typeface="Lexend Deca"/>
                <a:cs typeface="Lexend Deca"/>
                <a:sym typeface="Lexend Deca"/>
              </a:rPr>
              <a:t>Quantität</a:t>
            </a:r>
            <a:endParaRPr sz="800">
              <a:solidFill>
                <a:srgbClr val="213343"/>
              </a:solidFill>
              <a:latin typeface="Lexend Deca"/>
              <a:ea typeface="Lexend Deca"/>
              <a:cs typeface="Lexend Deca"/>
              <a:sym typeface="Lexend Deca"/>
            </a:endParaRPr>
          </a:p>
        </p:txBody>
      </p:sp>
      <p:sp>
        <p:nvSpPr>
          <p:cNvPr id="1606" name="Google Shape;1606;p81"/>
          <p:cNvSpPr txBox="1"/>
          <p:nvPr/>
        </p:nvSpPr>
        <p:spPr>
          <a:xfrm>
            <a:off x="2434189" y="1856916"/>
            <a:ext cx="10341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rPr lang="en" sz="800">
                <a:solidFill>
                  <a:srgbClr val="213343"/>
                </a:solidFill>
                <a:latin typeface="Lexend Deca"/>
                <a:ea typeface="Lexend Deca"/>
                <a:cs typeface="Lexend Deca"/>
                <a:sym typeface="Lexend Deca"/>
              </a:rPr>
              <a:t>Über </a:t>
            </a:r>
            <a:r>
              <a:rPr b="1" lang="en" sz="800">
                <a:solidFill>
                  <a:srgbClr val="213343"/>
                </a:solidFill>
                <a:latin typeface="Lexend Deca"/>
                <a:ea typeface="Lexend Deca"/>
                <a:cs typeface="Lexend Deca"/>
                <a:sym typeface="Lexend Deca"/>
              </a:rPr>
              <a:t>Blogs</a:t>
            </a:r>
            <a:endParaRPr b="1" sz="800">
              <a:solidFill>
                <a:srgbClr val="213343"/>
              </a:solidFill>
              <a:latin typeface="Lexend Deca"/>
              <a:ea typeface="Lexend Deca"/>
              <a:cs typeface="Lexend Deca"/>
              <a:sym typeface="Lexend Deca"/>
            </a:endParaRPr>
          </a:p>
        </p:txBody>
      </p:sp>
      <p:sp>
        <p:nvSpPr>
          <p:cNvPr id="1607" name="Google Shape;1607;p81"/>
          <p:cNvSpPr txBox="1"/>
          <p:nvPr/>
        </p:nvSpPr>
        <p:spPr>
          <a:xfrm>
            <a:off x="2434189" y="2495470"/>
            <a:ext cx="1608000" cy="2616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rPr lang="en" sz="800">
                <a:solidFill>
                  <a:srgbClr val="213343"/>
                </a:solidFill>
                <a:latin typeface="Lexend Deca"/>
                <a:ea typeface="Lexend Deca"/>
                <a:cs typeface="Lexend Deca"/>
                <a:sym typeface="Lexend Deca"/>
              </a:rPr>
              <a:t>Fokus auf </a:t>
            </a:r>
            <a:r>
              <a:rPr b="1" lang="en" sz="800">
                <a:solidFill>
                  <a:srgbClr val="213343"/>
                </a:solidFill>
                <a:latin typeface="Lexend Deca"/>
                <a:ea typeface="Lexend Deca"/>
                <a:cs typeface="Lexend Deca"/>
                <a:sym typeface="Lexend Deca"/>
              </a:rPr>
              <a:t>Lead </a:t>
            </a:r>
            <a:r>
              <a:rPr b="1" lang="en" sz="800">
                <a:solidFill>
                  <a:srgbClr val="213343"/>
                </a:solidFill>
                <a:latin typeface="Lexend Deca"/>
                <a:ea typeface="Lexend Deca"/>
                <a:cs typeface="Lexend Deca"/>
                <a:sym typeface="Lexend Deca"/>
              </a:rPr>
              <a:t>Generation</a:t>
            </a:r>
            <a:endParaRPr b="1" sz="800">
              <a:solidFill>
                <a:srgbClr val="213343"/>
              </a:solidFill>
              <a:latin typeface="Lexend Deca"/>
              <a:ea typeface="Lexend Deca"/>
              <a:cs typeface="Lexend Deca"/>
              <a:sym typeface="Lexend Deca"/>
            </a:endParaRPr>
          </a:p>
        </p:txBody>
      </p:sp>
      <p:sp>
        <p:nvSpPr>
          <p:cNvPr id="1608" name="Google Shape;1608;p81"/>
          <p:cNvSpPr txBox="1"/>
          <p:nvPr/>
        </p:nvSpPr>
        <p:spPr>
          <a:xfrm>
            <a:off x="1759172" y="3279285"/>
            <a:ext cx="12552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1200"/>
              </a:spcAft>
              <a:buClr>
                <a:srgbClr val="000000"/>
              </a:buClr>
              <a:buSzPts val="1100"/>
              <a:buFont typeface="Arial"/>
              <a:buNone/>
            </a:pPr>
            <a:r>
              <a:rPr lang="en" sz="1100">
                <a:solidFill>
                  <a:srgbClr val="FFFFFF"/>
                </a:solidFill>
                <a:latin typeface="Lexend Deca SemiBold"/>
                <a:ea typeface="Lexend Deca SemiBold"/>
                <a:cs typeface="Lexend Deca SemiBold"/>
                <a:sym typeface="Lexend Deca SemiBold"/>
              </a:rPr>
              <a:t>Ersetzt durch:</a:t>
            </a:r>
            <a:endParaRPr i="0" sz="1100" u="none" cap="none" strike="noStrike">
              <a:solidFill>
                <a:srgbClr val="FFFFFF"/>
              </a:solidFill>
              <a:latin typeface="Lexend Deca SemiBold"/>
              <a:ea typeface="Lexend Deca SemiBold"/>
              <a:cs typeface="Lexend Deca SemiBold"/>
              <a:sym typeface="Lexend Deca SemiBold"/>
            </a:endParaRPr>
          </a:p>
        </p:txBody>
      </p:sp>
      <p:grpSp>
        <p:nvGrpSpPr>
          <p:cNvPr id="1609" name="Google Shape;1609;p81"/>
          <p:cNvGrpSpPr/>
          <p:nvPr/>
        </p:nvGrpSpPr>
        <p:grpSpPr>
          <a:xfrm>
            <a:off x="1891145" y="1115040"/>
            <a:ext cx="434383" cy="351247"/>
            <a:chOff x="2349429" y="1650998"/>
            <a:chExt cx="4482792" cy="3551532"/>
          </a:xfrm>
        </p:grpSpPr>
        <p:sp>
          <p:nvSpPr>
            <p:cNvPr id="1610" name="Google Shape;1610;p81"/>
            <p:cNvSpPr/>
            <p:nvPr/>
          </p:nvSpPr>
          <p:spPr>
            <a:xfrm>
              <a:off x="2518163" y="2284614"/>
              <a:ext cx="4142476" cy="2580438"/>
            </a:xfrm>
            <a:custGeom>
              <a:rect b="b" l="l" r="r" t="t"/>
              <a:pathLst>
                <a:path extrusionOk="0" h="2580438" w="4142476">
                  <a:moveTo>
                    <a:pt x="3906014" y="0"/>
                  </a:moveTo>
                  <a:cubicBezTo>
                    <a:pt x="4036609" y="0"/>
                    <a:pt x="4142477" y="105724"/>
                    <a:pt x="4142477" y="236141"/>
                  </a:cubicBezTo>
                  <a:lnTo>
                    <a:pt x="4142477" y="2344298"/>
                  </a:lnTo>
                  <a:cubicBezTo>
                    <a:pt x="4142477" y="2474715"/>
                    <a:pt x="4036609" y="2580439"/>
                    <a:pt x="3906014" y="2580439"/>
                  </a:cubicBezTo>
                  <a:lnTo>
                    <a:pt x="236463" y="2580439"/>
                  </a:lnTo>
                  <a:cubicBezTo>
                    <a:pt x="105868" y="2580439"/>
                    <a:pt x="0" y="2474715"/>
                    <a:pt x="0" y="2344298"/>
                  </a:cubicBezTo>
                  <a:lnTo>
                    <a:pt x="0" y="236141"/>
                  </a:lnTo>
                  <a:cubicBezTo>
                    <a:pt x="0" y="105724"/>
                    <a:pt x="105868" y="0"/>
                    <a:pt x="236463" y="0"/>
                  </a:cubicBez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11" name="Google Shape;1611;p81"/>
            <p:cNvSpPr/>
            <p:nvPr/>
          </p:nvSpPr>
          <p:spPr>
            <a:xfrm>
              <a:off x="2503225" y="2268954"/>
              <a:ext cx="4172353" cy="2611406"/>
            </a:xfrm>
            <a:custGeom>
              <a:rect b="b" l="l" r="r" t="t"/>
              <a:pathLst>
                <a:path extrusionOk="0" h="2611406" w="4172353">
                  <a:moveTo>
                    <a:pt x="3920943" y="2611407"/>
                  </a:moveTo>
                  <a:lnTo>
                    <a:pt x="251782" y="2611407"/>
                  </a:lnTo>
                  <a:cubicBezTo>
                    <a:pt x="112871" y="2611407"/>
                    <a:pt x="200" y="2499060"/>
                    <a:pt x="0" y="2360338"/>
                  </a:cubicBezTo>
                  <a:lnTo>
                    <a:pt x="0" y="251810"/>
                  </a:lnTo>
                  <a:cubicBezTo>
                    <a:pt x="-209" y="112946"/>
                    <a:pt x="112357" y="200"/>
                    <a:pt x="251411" y="0"/>
                  </a:cubicBezTo>
                  <a:cubicBezTo>
                    <a:pt x="251535" y="0"/>
                    <a:pt x="251658" y="0"/>
                    <a:pt x="251782" y="0"/>
                  </a:cubicBezTo>
                  <a:lnTo>
                    <a:pt x="3920943" y="0"/>
                  </a:lnTo>
                  <a:cubicBezTo>
                    <a:pt x="4059712" y="209"/>
                    <a:pt x="4172145" y="112489"/>
                    <a:pt x="4172354" y="251069"/>
                  </a:cubicBezTo>
                  <a:lnTo>
                    <a:pt x="4172354" y="2359967"/>
                  </a:lnTo>
                  <a:cubicBezTo>
                    <a:pt x="4172354" y="2498689"/>
                    <a:pt x="4059855" y="2611207"/>
                    <a:pt x="3920943" y="2611407"/>
                  </a:cubicBezTo>
                  <a:close/>
                  <a:moveTo>
                    <a:pt x="251782" y="30587"/>
                  </a:moveTo>
                  <a:cubicBezTo>
                    <a:pt x="129381" y="30587"/>
                    <a:pt x="30087" y="129575"/>
                    <a:pt x="29887" y="251810"/>
                  </a:cubicBezTo>
                  <a:lnTo>
                    <a:pt x="29887" y="2359958"/>
                  </a:lnTo>
                  <a:cubicBezTo>
                    <a:pt x="30096" y="2482193"/>
                    <a:pt x="129381" y="2581181"/>
                    <a:pt x="251782" y="2581181"/>
                  </a:cubicBezTo>
                  <a:lnTo>
                    <a:pt x="3920943" y="2581181"/>
                  </a:lnTo>
                  <a:cubicBezTo>
                    <a:pt x="4043202" y="2580972"/>
                    <a:pt x="4142259" y="2482050"/>
                    <a:pt x="4142468" y="2359958"/>
                  </a:cubicBezTo>
                  <a:lnTo>
                    <a:pt x="4142468" y="251810"/>
                  </a:lnTo>
                  <a:cubicBezTo>
                    <a:pt x="4142259" y="129718"/>
                    <a:pt x="4043202" y="30797"/>
                    <a:pt x="3920943" y="30587"/>
                  </a:cubicBezTo>
                  <a:lnTo>
                    <a:pt x="251782" y="30587"/>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12" name="Google Shape;1612;p81"/>
            <p:cNvSpPr/>
            <p:nvPr/>
          </p:nvSpPr>
          <p:spPr>
            <a:xfrm>
              <a:off x="2685902" y="2476610"/>
              <a:ext cx="3809250" cy="2255510"/>
            </a:xfrm>
            <a:custGeom>
              <a:rect b="b" l="l" r="r" t="t"/>
              <a:pathLst>
                <a:path extrusionOk="0" h="2255510" w="3809250">
                  <a:moveTo>
                    <a:pt x="0" y="0"/>
                  </a:moveTo>
                  <a:lnTo>
                    <a:pt x="3809251" y="0"/>
                  </a:lnTo>
                  <a:lnTo>
                    <a:pt x="3809251" y="2255511"/>
                  </a:lnTo>
                  <a:lnTo>
                    <a:pt x="0" y="2255511"/>
                  </a:ln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13" name="Google Shape;1613;p81"/>
            <p:cNvSpPr/>
            <p:nvPr/>
          </p:nvSpPr>
          <p:spPr>
            <a:xfrm>
              <a:off x="2874792" y="1979494"/>
              <a:ext cx="3418129" cy="2752418"/>
            </a:xfrm>
            <a:custGeom>
              <a:rect b="b" l="l" r="r" t="t"/>
              <a:pathLst>
                <a:path extrusionOk="0" h="2752418" w="3418129">
                  <a:moveTo>
                    <a:pt x="0" y="0"/>
                  </a:moveTo>
                  <a:lnTo>
                    <a:pt x="3418130" y="0"/>
                  </a:lnTo>
                  <a:lnTo>
                    <a:pt x="3418130" y="2752419"/>
                  </a:lnTo>
                  <a:lnTo>
                    <a:pt x="0" y="2752419"/>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14" name="Google Shape;1614;p81"/>
            <p:cNvSpPr/>
            <p:nvPr/>
          </p:nvSpPr>
          <p:spPr>
            <a:xfrm>
              <a:off x="2874782" y="1979494"/>
              <a:ext cx="2312003" cy="2752418"/>
            </a:xfrm>
            <a:custGeom>
              <a:rect b="b" l="l" r="r" t="t"/>
              <a:pathLst>
                <a:path extrusionOk="0" h="2752418" w="2312003">
                  <a:moveTo>
                    <a:pt x="0" y="0"/>
                  </a:moveTo>
                  <a:lnTo>
                    <a:pt x="2312004" y="0"/>
                  </a:lnTo>
                  <a:lnTo>
                    <a:pt x="2312004" y="2752419"/>
                  </a:lnTo>
                  <a:lnTo>
                    <a:pt x="0" y="2752419"/>
                  </a:lnTo>
                  <a:close/>
                </a:path>
              </a:pathLst>
            </a:custGeom>
            <a:solidFill>
              <a:srgbClr val="F6F9F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15" name="Google Shape;1615;p81"/>
            <p:cNvSpPr/>
            <p:nvPr/>
          </p:nvSpPr>
          <p:spPr>
            <a:xfrm>
              <a:off x="2873294" y="1978756"/>
              <a:ext cx="3419995" cy="158175"/>
            </a:xfrm>
            <a:custGeom>
              <a:rect b="b" l="l" r="r" t="t"/>
              <a:pathLst>
                <a:path extrusionOk="0" h="158175" w="3419995">
                  <a:moveTo>
                    <a:pt x="0" y="0"/>
                  </a:moveTo>
                  <a:lnTo>
                    <a:pt x="3419996" y="0"/>
                  </a:lnTo>
                  <a:lnTo>
                    <a:pt x="3419996" y="158175"/>
                  </a:lnTo>
                  <a:lnTo>
                    <a:pt x="0" y="158175"/>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16" name="Google Shape;1616;p81"/>
            <p:cNvSpPr/>
            <p:nvPr/>
          </p:nvSpPr>
          <p:spPr>
            <a:xfrm>
              <a:off x="2930583" y="2035048"/>
              <a:ext cx="57525" cy="57447"/>
            </a:xfrm>
            <a:custGeom>
              <a:rect b="b" l="l" r="r" t="t"/>
              <a:pathLst>
                <a:path extrusionOk="0" h="57447" w="57525">
                  <a:moveTo>
                    <a:pt x="57526" y="28724"/>
                  </a:moveTo>
                  <a:cubicBezTo>
                    <a:pt x="57526" y="44587"/>
                    <a:pt x="44648" y="57447"/>
                    <a:pt x="28763" y="57447"/>
                  </a:cubicBezTo>
                  <a:cubicBezTo>
                    <a:pt x="12877" y="57447"/>
                    <a:pt x="0" y="44587"/>
                    <a:pt x="0" y="28724"/>
                  </a:cubicBezTo>
                  <a:cubicBezTo>
                    <a:pt x="0" y="12860"/>
                    <a:pt x="12877" y="0"/>
                    <a:pt x="28763" y="0"/>
                  </a:cubicBezTo>
                  <a:cubicBezTo>
                    <a:pt x="44648" y="0"/>
                    <a:pt x="57526" y="12860"/>
                    <a:pt x="57526" y="28724"/>
                  </a:cubicBezTo>
                  <a:close/>
                </a:path>
              </a:pathLst>
            </a:custGeom>
            <a:solidFill>
              <a:srgbClr val="FFCE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17" name="Google Shape;1617;p81"/>
            <p:cNvSpPr/>
            <p:nvPr/>
          </p:nvSpPr>
          <p:spPr>
            <a:xfrm>
              <a:off x="3016881" y="2035048"/>
              <a:ext cx="57525" cy="57447"/>
            </a:xfrm>
            <a:custGeom>
              <a:rect b="b" l="l" r="r" t="t"/>
              <a:pathLst>
                <a:path extrusionOk="0" h="57447" w="57525">
                  <a:moveTo>
                    <a:pt x="57526" y="28724"/>
                  </a:moveTo>
                  <a:cubicBezTo>
                    <a:pt x="57526" y="44587"/>
                    <a:pt x="44648" y="57447"/>
                    <a:pt x="28763" y="57447"/>
                  </a:cubicBezTo>
                  <a:cubicBezTo>
                    <a:pt x="12878" y="57447"/>
                    <a:pt x="0" y="44587"/>
                    <a:pt x="0" y="28724"/>
                  </a:cubicBezTo>
                  <a:cubicBezTo>
                    <a:pt x="0" y="12860"/>
                    <a:pt x="12877" y="0"/>
                    <a:pt x="28763" y="0"/>
                  </a:cubicBezTo>
                  <a:cubicBezTo>
                    <a:pt x="44648" y="0"/>
                    <a:pt x="57526" y="12860"/>
                    <a:pt x="57526" y="28724"/>
                  </a:cubicBezTo>
                  <a:close/>
                </a:path>
              </a:pathLst>
            </a:custGeom>
            <a:solidFill>
              <a:srgbClr val="FFEBC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18" name="Google Shape;1618;p81"/>
            <p:cNvSpPr/>
            <p:nvPr/>
          </p:nvSpPr>
          <p:spPr>
            <a:xfrm>
              <a:off x="3104293" y="2034667"/>
              <a:ext cx="57525" cy="57447"/>
            </a:xfrm>
            <a:custGeom>
              <a:rect b="b" l="l" r="r" t="t"/>
              <a:pathLst>
                <a:path extrusionOk="0" h="57447" w="57525">
                  <a:moveTo>
                    <a:pt x="57526" y="28724"/>
                  </a:moveTo>
                  <a:cubicBezTo>
                    <a:pt x="57526" y="44587"/>
                    <a:pt x="44648" y="57447"/>
                    <a:pt x="28763" y="57447"/>
                  </a:cubicBezTo>
                  <a:cubicBezTo>
                    <a:pt x="12878" y="57447"/>
                    <a:pt x="0" y="44587"/>
                    <a:pt x="0" y="28724"/>
                  </a:cubicBezTo>
                  <a:cubicBezTo>
                    <a:pt x="0" y="12860"/>
                    <a:pt x="12877" y="0"/>
                    <a:pt x="28763" y="0"/>
                  </a:cubicBezTo>
                  <a:cubicBezTo>
                    <a:pt x="44648" y="0"/>
                    <a:pt x="57526" y="12860"/>
                    <a:pt x="57526" y="28724"/>
                  </a:cubicBezTo>
                  <a:close/>
                </a:path>
              </a:pathLst>
            </a:custGeom>
            <a:solidFill>
              <a:srgbClr val="CAE7D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19" name="Google Shape;1619;p81"/>
            <p:cNvSpPr/>
            <p:nvPr/>
          </p:nvSpPr>
          <p:spPr>
            <a:xfrm>
              <a:off x="2349429" y="5072708"/>
              <a:ext cx="4482792" cy="129822"/>
            </a:xfrm>
            <a:custGeom>
              <a:rect b="b" l="l" r="r" t="t"/>
              <a:pathLst>
                <a:path extrusionOk="0" h="129822" w="4482792">
                  <a:moveTo>
                    <a:pt x="4482793" y="64911"/>
                  </a:moveTo>
                  <a:cubicBezTo>
                    <a:pt x="4482793" y="100761"/>
                    <a:pt x="3479285" y="129822"/>
                    <a:pt x="2241396" y="129822"/>
                  </a:cubicBezTo>
                  <a:cubicBezTo>
                    <a:pt x="1003507" y="129822"/>
                    <a:pt x="0" y="100761"/>
                    <a:pt x="0" y="64911"/>
                  </a:cubicBezTo>
                  <a:cubicBezTo>
                    <a:pt x="0" y="29062"/>
                    <a:pt x="1003507" y="0"/>
                    <a:pt x="2241396" y="0"/>
                  </a:cubicBezTo>
                  <a:cubicBezTo>
                    <a:pt x="3479285" y="0"/>
                    <a:pt x="4482793" y="29062"/>
                    <a:pt x="4482793" y="64911"/>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20" name="Google Shape;1620;p81"/>
            <p:cNvSpPr/>
            <p:nvPr/>
          </p:nvSpPr>
          <p:spPr>
            <a:xfrm>
              <a:off x="2349690" y="4866184"/>
              <a:ext cx="4482437" cy="246961"/>
            </a:xfrm>
            <a:custGeom>
              <a:rect b="b" l="l" r="r" t="t"/>
              <a:pathLst>
                <a:path extrusionOk="0" h="246961" w="4482437">
                  <a:moveTo>
                    <a:pt x="180803" y="246961"/>
                  </a:moveTo>
                  <a:lnTo>
                    <a:pt x="4297498" y="242112"/>
                  </a:lnTo>
                  <a:cubicBezTo>
                    <a:pt x="4375198" y="242112"/>
                    <a:pt x="4484280" y="105577"/>
                    <a:pt x="4482414" y="0"/>
                  </a:cubicBezTo>
                  <a:lnTo>
                    <a:pt x="0" y="5220"/>
                  </a:lnTo>
                  <a:cubicBezTo>
                    <a:pt x="0" y="110426"/>
                    <a:pt x="102731" y="246961"/>
                    <a:pt x="180803" y="246961"/>
                  </a:cubicBez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21" name="Google Shape;1621;p81"/>
            <p:cNvSpPr/>
            <p:nvPr/>
          </p:nvSpPr>
          <p:spPr>
            <a:xfrm>
              <a:off x="4266832" y="4867677"/>
              <a:ext cx="710140" cy="85058"/>
            </a:xfrm>
            <a:custGeom>
              <a:rect b="b" l="l" r="r" t="t"/>
              <a:pathLst>
                <a:path extrusionOk="0" h="85058" w="710140">
                  <a:moveTo>
                    <a:pt x="367214" y="0"/>
                  </a:moveTo>
                  <a:lnTo>
                    <a:pt x="0" y="0"/>
                  </a:lnTo>
                  <a:cubicBezTo>
                    <a:pt x="0" y="61555"/>
                    <a:pt x="34371" y="85059"/>
                    <a:pt x="46319" y="85059"/>
                  </a:cubicBezTo>
                  <a:lnTo>
                    <a:pt x="663821" y="85059"/>
                  </a:lnTo>
                  <a:cubicBezTo>
                    <a:pt x="676150" y="85059"/>
                    <a:pt x="710140" y="61555"/>
                    <a:pt x="710140" y="0"/>
                  </a:cubicBezTo>
                  <a:lnTo>
                    <a:pt x="367205" y="0"/>
                  </a:lnTo>
                  <a:close/>
                </a:path>
              </a:pathLst>
            </a:custGeom>
            <a:solidFill>
              <a:srgbClr val="7691A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22" name="Google Shape;1622;p81"/>
            <p:cNvSpPr/>
            <p:nvPr/>
          </p:nvSpPr>
          <p:spPr>
            <a:xfrm>
              <a:off x="2996706" y="2298791"/>
              <a:ext cx="2050501" cy="924807"/>
            </a:xfrm>
            <a:custGeom>
              <a:rect b="b" l="l" r="r" t="t"/>
              <a:pathLst>
                <a:path extrusionOk="0" h="924807" w="2050501">
                  <a:moveTo>
                    <a:pt x="0" y="0"/>
                  </a:moveTo>
                  <a:lnTo>
                    <a:pt x="2050502" y="0"/>
                  </a:lnTo>
                  <a:lnTo>
                    <a:pt x="2050502" y="924807"/>
                  </a:lnTo>
                  <a:lnTo>
                    <a:pt x="0" y="924807"/>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23" name="Google Shape;1623;p81"/>
            <p:cNvSpPr/>
            <p:nvPr/>
          </p:nvSpPr>
          <p:spPr>
            <a:xfrm>
              <a:off x="5296000" y="2433842"/>
              <a:ext cx="884231" cy="407009"/>
            </a:xfrm>
            <a:custGeom>
              <a:rect b="b" l="l" r="r" t="t"/>
              <a:pathLst>
                <a:path extrusionOk="0" h="407009" w="884231">
                  <a:moveTo>
                    <a:pt x="0" y="0"/>
                  </a:moveTo>
                  <a:lnTo>
                    <a:pt x="884231" y="0"/>
                  </a:lnTo>
                  <a:lnTo>
                    <a:pt x="884231" y="407010"/>
                  </a:lnTo>
                  <a:lnTo>
                    <a:pt x="0" y="40701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24" name="Google Shape;1624;p81"/>
            <p:cNvSpPr/>
            <p:nvPr/>
          </p:nvSpPr>
          <p:spPr>
            <a:xfrm>
              <a:off x="5296000" y="2298791"/>
              <a:ext cx="884231" cy="81322"/>
            </a:xfrm>
            <a:custGeom>
              <a:rect b="b" l="l" r="r" t="t"/>
              <a:pathLst>
                <a:path extrusionOk="0" h="81322" w="884231">
                  <a:moveTo>
                    <a:pt x="0" y="0"/>
                  </a:moveTo>
                  <a:lnTo>
                    <a:pt x="884231" y="0"/>
                  </a:lnTo>
                  <a:lnTo>
                    <a:pt x="884231"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25" name="Google Shape;1625;p81"/>
            <p:cNvSpPr/>
            <p:nvPr/>
          </p:nvSpPr>
          <p:spPr>
            <a:xfrm>
              <a:off x="5296000" y="2917696"/>
              <a:ext cx="357502" cy="81322"/>
            </a:xfrm>
            <a:custGeom>
              <a:rect b="b" l="l" r="r" t="t"/>
              <a:pathLst>
                <a:path extrusionOk="0" h="81322" w="357502">
                  <a:moveTo>
                    <a:pt x="0" y="0"/>
                  </a:moveTo>
                  <a:lnTo>
                    <a:pt x="357503" y="0"/>
                  </a:lnTo>
                  <a:lnTo>
                    <a:pt x="357503"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26" name="Google Shape;1626;p81"/>
            <p:cNvSpPr/>
            <p:nvPr/>
          </p:nvSpPr>
          <p:spPr>
            <a:xfrm>
              <a:off x="5296000" y="3268742"/>
              <a:ext cx="884231" cy="407009"/>
            </a:xfrm>
            <a:custGeom>
              <a:rect b="b" l="l" r="r" t="t"/>
              <a:pathLst>
                <a:path extrusionOk="0" h="407009" w="884231">
                  <a:moveTo>
                    <a:pt x="0" y="0"/>
                  </a:moveTo>
                  <a:lnTo>
                    <a:pt x="884231" y="0"/>
                  </a:lnTo>
                  <a:lnTo>
                    <a:pt x="884231" y="407010"/>
                  </a:lnTo>
                  <a:lnTo>
                    <a:pt x="0" y="40701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27" name="Google Shape;1627;p81"/>
            <p:cNvSpPr/>
            <p:nvPr/>
          </p:nvSpPr>
          <p:spPr>
            <a:xfrm>
              <a:off x="3006789" y="3987253"/>
              <a:ext cx="967158" cy="223457"/>
            </a:xfrm>
            <a:custGeom>
              <a:rect b="b" l="l" r="r" t="t"/>
              <a:pathLst>
                <a:path extrusionOk="0" h="223457" w="967158">
                  <a:moveTo>
                    <a:pt x="0" y="0"/>
                  </a:moveTo>
                  <a:lnTo>
                    <a:pt x="967159" y="0"/>
                  </a:lnTo>
                  <a:lnTo>
                    <a:pt x="967159" y="223458"/>
                  </a:lnTo>
                  <a:lnTo>
                    <a:pt x="0" y="223458"/>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28" name="Google Shape;1628;p81"/>
            <p:cNvSpPr/>
            <p:nvPr/>
          </p:nvSpPr>
          <p:spPr>
            <a:xfrm>
              <a:off x="3006789" y="3287026"/>
              <a:ext cx="657098" cy="258903"/>
            </a:xfrm>
            <a:custGeom>
              <a:rect b="b" l="l" r="r" t="t"/>
              <a:pathLst>
                <a:path extrusionOk="0" h="258903" w="657098">
                  <a:moveTo>
                    <a:pt x="0" y="0"/>
                  </a:moveTo>
                  <a:lnTo>
                    <a:pt x="657099" y="0"/>
                  </a:lnTo>
                  <a:lnTo>
                    <a:pt x="657099" y="258903"/>
                  </a:lnTo>
                  <a:lnTo>
                    <a:pt x="0" y="258903"/>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29" name="Google Shape;1629;p81"/>
            <p:cNvSpPr/>
            <p:nvPr/>
          </p:nvSpPr>
          <p:spPr>
            <a:xfrm>
              <a:off x="3704609" y="3287026"/>
              <a:ext cx="648511" cy="258903"/>
            </a:xfrm>
            <a:custGeom>
              <a:rect b="b" l="l" r="r" t="t"/>
              <a:pathLst>
                <a:path extrusionOk="0" h="258903" w="648511">
                  <a:moveTo>
                    <a:pt x="0" y="0"/>
                  </a:moveTo>
                  <a:lnTo>
                    <a:pt x="648511" y="0"/>
                  </a:lnTo>
                  <a:lnTo>
                    <a:pt x="648511" y="258903"/>
                  </a:lnTo>
                  <a:lnTo>
                    <a:pt x="0" y="258903"/>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30" name="Google Shape;1630;p81"/>
            <p:cNvSpPr/>
            <p:nvPr/>
          </p:nvSpPr>
          <p:spPr>
            <a:xfrm>
              <a:off x="4399068" y="3287026"/>
              <a:ext cx="648511" cy="258903"/>
            </a:xfrm>
            <a:custGeom>
              <a:rect b="b" l="l" r="r" t="t"/>
              <a:pathLst>
                <a:path extrusionOk="0" h="258903" w="648511">
                  <a:moveTo>
                    <a:pt x="0" y="0"/>
                  </a:moveTo>
                  <a:lnTo>
                    <a:pt x="648511" y="0"/>
                  </a:lnTo>
                  <a:lnTo>
                    <a:pt x="648511" y="258903"/>
                  </a:lnTo>
                  <a:lnTo>
                    <a:pt x="0" y="258903"/>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31" name="Google Shape;1631;p81"/>
            <p:cNvSpPr/>
            <p:nvPr/>
          </p:nvSpPr>
          <p:spPr>
            <a:xfrm>
              <a:off x="5296000" y="3133699"/>
              <a:ext cx="884231" cy="81322"/>
            </a:xfrm>
            <a:custGeom>
              <a:rect b="b" l="l" r="r" t="t"/>
              <a:pathLst>
                <a:path extrusionOk="0" h="81322" w="884231">
                  <a:moveTo>
                    <a:pt x="0" y="0"/>
                  </a:moveTo>
                  <a:lnTo>
                    <a:pt x="884231" y="0"/>
                  </a:lnTo>
                  <a:lnTo>
                    <a:pt x="884231"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32" name="Google Shape;1632;p81"/>
            <p:cNvSpPr/>
            <p:nvPr/>
          </p:nvSpPr>
          <p:spPr>
            <a:xfrm>
              <a:off x="5296000" y="3752605"/>
              <a:ext cx="357502" cy="81322"/>
            </a:xfrm>
            <a:custGeom>
              <a:rect b="b" l="l" r="r" t="t"/>
              <a:pathLst>
                <a:path extrusionOk="0" h="81322" w="357502">
                  <a:moveTo>
                    <a:pt x="0" y="0"/>
                  </a:moveTo>
                  <a:lnTo>
                    <a:pt x="357503" y="0"/>
                  </a:lnTo>
                  <a:lnTo>
                    <a:pt x="357503"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33" name="Google Shape;1633;p81"/>
            <p:cNvSpPr/>
            <p:nvPr/>
          </p:nvSpPr>
          <p:spPr>
            <a:xfrm>
              <a:off x="5296000" y="4097309"/>
              <a:ext cx="884231" cy="407009"/>
            </a:xfrm>
            <a:custGeom>
              <a:rect b="b" l="l" r="r" t="t"/>
              <a:pathLst>
                <a:path extrusionOk="0" h="407009" w="884231">
                  <a:moveTo>
                    <a:pt x="0" y="0"/>
                  </a:moveTo>
                  <a:lnTo>
                    <a:pt x="884231" y="0"/>
                  </a:lnTo>
                  <a:lnTo>
                    <a:pt x="884231" y="407010"/>
                  </a:lnTo>
                  <a:lnTo>
                    <a:pt x="0" y="40701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34" name="Google Shape;1634;p81"/>
            <p:cNvSpPr/>
            <p:nvPr/>
          </p:nvSpPr>
          <p:spPr>
            <a:xfrm>
              <a:off x="5296000" y="3961886"/>
              <a:ext cx="884231" cy="81322"/>
            </a:xfrm>
            <a:custGeom>
              <a:rect b="b" l="l" r="r" t="t"/>
              <a:pathLst>
                <a:path extrusionOk="0" h="81322" w="884231">
                  <a:moveTo>
                    <a:pt x="0" y="0"/>
                  </a:moveTo>
                  <a:lnTo>
                    <a:pt x="884231" y="0"/>
                  </a:lnTo>
                  <a:lnTo>
                    <a:pt x="884231"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35" name="Google Shape;1635;p81"/>
            <p:cNvSpPr/>
            <p:nvPr/>
          </p:nvSpPr>
          <p:spPr>
            <a:xfrm>
              <a:off x="5296000" y="4581163"/>
              <a:ext cx="357502" cy="81322"/>
            </a:xfrm>
            <a:custGeom>
              <a:rect b="b" l="l" r="r" t="t"/>
              <a:pathLst>
                <a:path extrusionOk="0" h="81322" w="357502">
                  <a:moveTo>
                    <a:pt x="0" y="0"/>
                  </a:moveTo>
                  <a:lnTo>
                    <a:pt x="357503" y="0"/>
                  </a:lnTo>
                  <a:lnTo>
                    <a:pt x="357503"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36" name="Google Shape;1636;p81"/>
            <p:cNvSpPr/>
            <p:nvPr/>
          </p:nvSpPr>
          <p:spPr>
            <a:xfrm>
              <a:off x="3007160" y="3911151"/>
              <a:ext cx="2054243" cy="8956"/>
            </a:xfrm>
            <a:custGeom>
              <a:rect b="b" l="l" r="r" t="t"/>
              <a:pathLst>
                <a:path extrusionOk="0" h="8956" w="2054243">
                  <a:moveTo>
                    <a:pt x="0" y="0"/>
                  </a:moveTo>
                  <a:lnTo>
                    <a:pt x="2054244" y="0"/>
                  </a:lnTo>
                  <a:lnTo>
                    <a:pt x="2054244" y="8957"/>
                  </a:lnTo>
                  <a:lnTo>
                    <a:pt x="0" y="895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37" name="Google Shape;1637;p81"/>
            <p:cNvSpPr/>
            <p:nvPr/>
          </p:nvSpPr>
          <p:spPr>
            <a:xfrm>
              <a:off x="3007160" y="4494240"/>
              <a:ext cx="2054243" cy="8956"/>
            </a:xfrm>
            <a:custGeom>
              <a:rect b="b" l="l" r="r" t="t"/>
              <a:pathLst>
                <a:path extrusionOk="0" h="8956" w="2054243">
                  <a:moveTo>
                    <a:pt x="0" y="0"/>
                  </a:moveTo>
                  <a:lnTo>
                    <a:pt x="2054244" y="0"/>
                  </a:lnTo>
                  <a:lnTo>
                    <a:pt x="2054244" y="8957"/>
                  </a:lnTo>
                  <a:lnTo>
                    <a:pt x="0" y="895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38" name="Google Shape;1638;p81"/>
            <p:cNvSpPr/>
            <p:nvPr/>
          </p:nvSpPr>
          <p:spPr>
            <a:xfrm>
              <a:off x="3010902" y="3777972"/>
              <a:ext cx="601439" cy="69760"/>
            </a:xfrm>
            <a:custGeom>
              <a:rect b="b" l="l" r="r" t="t"/>
              <a:pathLst>
                <a:path extrusionOk="0" h="69760" w="601439">
                  <a:moveTo>
                    <a:pt x="0" y="0"/>
                  </a:moveTo>
                  <a:lnTo>
                    <a:pt x="601439" y="0"/>
                  </a:lnTo>
                  <a:lnTo>
                    <a:pt x="601439" y="69760"/>
                  </a:lnTo>
                  <a:lnTo>
                    <a:pt x="0" y="69760"/>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39" name="Google Shape;1639;p81"/>
            <p:cNvSpPr/>
            <p:nvPr/>
          </p:nvSpPr>
          <p:spPr>
            <a:xfrm>
              <a:off x="3010902" y="3590322"/>
              <a:ext cx="452760" cy="52598"/>
            </a:xfrm>
            <a:custGeom>
              <a:rect b="b" l="l" r="r" t="t"/>
              <a:pathLst>
                <a:path extrusionOk="0" h="52598" w="452760">
                  <a:moveTo>
                    <a:pt x="0" y="0"/>
                  </a:moveTo>
                  <a:lnTo>
                    <a:pt x="452760" y="0"/>
                  </a:lnTo>
                  <a:lnTo>
                    <a:pt x="452760" y="52598"/>
                  </a:lnTo>
                  <a:lnTo>
                    <a:pt x="0" y="5259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40" name="Google Shape;1640;p81"/>
            <p:cNvSpPr/>
            <p:nvPr/>
          </p:nvSpPr>
          <p:spPr>
            <a:xfrm>
              <a:off x="3011273" y="4254362"/>
              <a:ext cx="495347" cy="52598"/>
            </a:xfrm>
            <a:custGeom>
              <a:rect b="b" l="l" r="r" t="t"/>
              <a:pathLst>
                <a:path extrusionOk="0" h="52598" w="495347">
                  <a:moveTo>
                    <a:pt x="0" y="0"/>
                  </a:moveTo>
                  <a:lnTo>
                    <a:pt x="495347" y="0"/>
                  </a:lnTo>
                  <a:lnTo>
                    <a:pt x="495347" y="52599"/>
                  </a:lnTo>
                  <a:lnTo>
                    <a:pt x="0" y="52599"/>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41" name="Google Shape;1641;p81"/>
            <p:cNvSpPr/>
            <p:nvPr/>
          </p:nvSpPr>
          <p:spPr>
            <a:xfrm>
              <a:off x="4099472" y="3987253"/>
              <a:ext cx="959313" cy="223457"/>
            </a:xfrm>
            <a:custGeom>
              <a:rect b="b" l="l" r="r" t="t"/>
              <a:pathLst>
                <a:path extrusionOk="0" h="223457" w="959313">
                  <a:moveTo>
                    <a:pt x="0" y="0"/>
                  </a:moveTo>
                  <a:lnTo>
                    <a:pt x="959313" y="0"/>
                  </a:lnTo>
                  <a:lnTo>
                    <a:pt x="959313" y="223458"/>
                  </a:lnTo>
                  <a:lnTo>
                    <a:pt x="0" y="223458"/>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42" name="Google Shape;1642;p81"/>
            <p:cNvSpPr/>
            <p:nvPr/>
          </p:nvSpPr>
          <p:spPr>
            <a:xfrm>
              <a:off x="4103956" y="4254362"/>
              <a:ext cx="490862" cy="52598"/>
            </a:xfrm>
            <a:custGeom>
              <a:rect b="b" l="l" r="r" t="t"/>
              <a:pathLst>
                <a:path extrusionOk="0" h="52598" w="490862">
                  <a:moveTo>
                    <a:pt x="0" y="0"/>
                  </a:moveTo>
                  <a:lnTo>
                    <a:pt x="490863" y="0"/>
                  </a:lnTo>
                  <a:lnTo>
                    <a:pt x="490863" y="52599"/>
                  </a:lnTo>
                  <a:lnTo>
                    <a:pt x="0" y="52599"/>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43" name="Google Shape;1643;p81"/>
            <p:cNvSpPr/>
            <p:nvPr/>
          </p:nvSpPr>
          <p:spPr>
            <a:xfrm>
              <a:off x="3006789" y="4561015"/>
              <a:ext cx="967158" cy="165268"/>
            </a:xfrm>
            <a:custGeom>
              <a:rect b="b" l="l" r="r" t="t"/>
              <a:pathLst>
                <a:path extrusionOk="0" h="165268" w="967158">
                  <a:moveTo>
                    <a:pt x="0" y="0"/>
                  </a:moveTo>
                  <a:lnTo>
                    <a:pt x="967159" y="0"/>
                  </a:lnTo>
                  <a:lnTo>
                    <a:pt x="967159" y="165268"/>
                  </a:lnTo>
                  <a:lnTo>
                    <a:pt x="0" y="165268"/>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44" name="Google Shape;1644;p81"/>
            <p:cNvSpPr/>
            <p:nvPr/>
          </p:nvSpPr>
          <p:spPr>
            <a:xfrm>
              <a:off x="4099472" y="4561015"/>
              <a:ext cx="959313" cy="165268"/>
            </a:xfrm>
            <a:custGeom>
              <a:rect b="b" l="l" r="r" t="t"/>
              <a:pathLst>
                <a:path extrusionOk="0" h="165268" w="959313">
                  <a:moveTo>
                    <a:pt x="0" y="0"/>
                  </a:moveTo>
                  <a:lnTo>
                    <a:pt x="959313" y="0"/>
                  </a:lnTo>
                  <a:lnTo>
                    <a:pt x="959313" y="165268"/>
                  </a:lnTo>
                  <a:lnTo>
                    <a:pt x="0" y="165268"/>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45" name="Google Shape;1645;p81"/>
            <p:cNvSpPr/>
            <p:nvPr/>
          </p:nvSpPr>
          <p:spPr>
            <a:xfrm>
              <a:off x="3703486" y="3590322"/>
              <a:ext cx="452760" cy="52598"/>
            </a:xfrm>
            <a:custGeom>
              <a:rect b="b" l="l" r="r" t="t"/>
              <a:pathLst>
                <a:path extrusionOk="0" h="52598" w="452760">
                  <a:moveTo>
                    <a:pt x="0" y="0"/>
                  </a:moveTo>
                  <a:lnTo>
                    <a:pt x="452760" y="0"/>
                  </a:lnTo>
                  <a:lnTo>
                    <a:pt x="452760" y="52598"/>
                  </a:lnTo>
                  <a:lnTo>
                    <a:pt x="0" y="5259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46" name="Google Shape;1646;p81"/>
            <p:cNvSpPr/>
            <p:nvPr/>
          </p:nvSpPr>
          <p:spPr>
            <a:xfrm>
              <a:off x="4395707" y="3590322"/>
              <a:ext cx="452760" cy="52598"/>
            </a:xfrm>
            <a:custGeom>
              <a:rect b="b" l="l" r="r" t="t"/>
              <a:pathLst>
                <a:path extrusionOk="0" h="52598" w="452760">
                  <a:moveTo>
                    <a:pt x="0" y="0"/>
                  </a:moveTo>
                  <a:lnTo>
                    <a:pt x="452760" y="0"/>
                  </a:lnTo>
                  <a:lnTo>
                    <a:pt x="452760" y="52598"/>
                  </a:lnTo>
                  <a:lnTo>
                    <a:pt x="0" y="5259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47" name="Google Shape;1647;p81"/>
            <p:cNvSpPr/>
            <p:nvPr/>
          </p:nvSpPr>
          <p:spPr>
            <a:xfrm>
              <a:off x="4174554" y="2301034"/>
              <a:ext cx="880498" cy="919587"/>
            </a:xfrm>
            <a:custGeom>
              <a:rect b="b" l="l" r="r" t="t"/>
              <a:pathLst>
                <a:path extrusionOk="0" h="919587" w="880498">
                  <a:moveTo>
                    <a:pt x="0" y="0"/>
                  </a:moveTo>
                  <a:lnTo>
                    <a:pt x="880499" y="0"/>
                  </a:lnTo>
                  <a:lnTo>
                    <a:pt x="880499" y="919587"/>
                  </a:lnTo>
                  <a:lnTo>
                    <a:pt x="0" y="919587"/>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48" name="Google Shape;1648;p81"/>
            <p:cNvSpPr/>
            <p:nvPr/>
          </p:nvSpPr>
          <p:spPr>
            <a:xfrm>
              <a:off x="3010902" y="4386058"/>
              <a:ext cx="601439" cy="69760"/>
            </a:xfrm>
            <a:custGeom>
              <a:rect b="b" l="l" r="r" t="t"/>
              <a:pathLst>
                <a:path extrusionOk="0" h="69760" w="601439">
                  <a:moveTo>
                    <a:pt x="0" y="0"/>
                  </a:moveTo>
                  <a:lnTo>
                    <a:pt x="601439" y="0"/>
                  </a:lnTo>
                  <a:lnTo>
                    <a:pt x="601439" y="69760"/>
                  </a:lnTo>
                  <a:lnTo>
                    <a:pt x="0" y="69760"/>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49" name="Google Shape;1649;p81"/>
            <p:cNvSpPr/>
            <p:nvPr/>
          </p:nvSpPr>
          <p:spPr>
            <a:xfrm>
              <a:off x="2999686" y="2927024"/>
              <a:ext cx="585006" cy="292105"/>
            </a:xfrm>
            <a:custGeom>
              <a:rect b="b" l="l" r="r" t="t"/>
              <a:pathLst>
                <a:path extrusionOk="0" h="292105" w="585006">
                  <a:moveTo>
                    <a:pt x="585006" y="292105"/>
                  </a:moveTo>
                  <a:lnTo>
                    <a:pt x="292503" y="0"/>
                  </a:lnTo>
                  <a:lnTo>
                    <a:pt x="0" y="292105"/>
                  </a:lnTo>
                  <a:lnTo>
                    <a:pt x="585006" y="292105"/>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50" name="Google Shape;1650;p81"/>
            <p:cNvSpPr/>
            <p:nvPr/>
          </p:nvSpPr>
          <p:spPr>
            <a:xfrm>
              <a:off x="3340384" y="2755413"/>
              <a:ext cx="109833" cy="109684"/>
            </a:xfrm>
            <a:custGeom>
              <a:rect b="b" l="l" r="r" t="t"/>
              <a:pathLst>
                <a:path extrusionOk="0" h="109684" w="109833">
                  <a:moveTo>
                    <a:pt x="109834" y="54842"/>
                  </a:moveTo>
                  <a:cubicBezTo>
                    <a:pt x="109834" y="85131"/>
                    <a:pt x="85247" y="109685"/>
                    <a:pt x="54917" y="109685"/>
                  </a:cubicBezTo>
                  <a:cubicBezTo>
                    <a:pt x="24587" y="109685"/>
                    <a:pt x="0" y="85131"/>
                    <a:pt x="0" y="54842"/>
                  </a:cubicBezTo>
                  <a:cubicBezTo>
                    <a:pt x="0" y="24554"/>
                    <a:pt x="24587" y="0"/>
                    <a:pt x="54917" y="0"/>
                  </a:cubicBezTo>
                  <a:cubicBezTo>
                    <a:pt x="85247" y="0"/>
                    <a:pt x="109834" y="24554"/>
                    <a:pt x="109834" y="54842"/>
                  </a:cubicBez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51" name="Google Shape;1651;p81"/>
            <p:cNvSpPr/>
            <p:nvPr/>
          </p:nvSpPr>
          <p:spPr>
            <a:xfrm>
              <a:off x="3167417" y="2717362"/>
              <a:ext cx="1004518" cy="501766"/>
            </a:xfrm>
            <a:custGeom>
              <a:rect b="b" l="l" r="r" t="t"/>
              <a:pathLst>
                <a:path extrusionOk="0" h="501766" w="1004518">
                  <a:moveTo>
                    <a:pt x="1004519" y="501767"/>
                  </a:moveTo>
                  <a:lnTo>
                    <a:pt x="502079" y="0"/>
                  </a:lnTo>
                  <a:lnTo>
                    <a:pt x="0" y="501767"/>
                  </a:lnTo>
                  <a:lnTo>
                    <a:pt x="1004519" y="501767"/>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52" name="Google Shape;1652;p81"/>
            <p:cNvSpPr/>
            <p:nvPr/>
          </p:nvSpPr>
          <p:spPr>
            <a:xfrm>
              <a:off x="5295629" y="3455280"/>
              <a:ext cx="443048" cy="221223"/>
            </a:xfrm>
            <a:custGeom>
              <a:rect b="b" l="l" r="r" t="t"/>
              <a:pathLst>
                <a:path extrusionOk="0" h="221223" w="443048">
                  <a:moveTo>
                    <a:pt x="443049" y="221223"/>
                  </a:moveTo>
                  <a:lnTo>
                    <a:pt x="221524" y="0"/>
                  </a:lnTo>
                  <a:lnTo>
                    <a:pt x="0" y="221223"/>
                  </a:lnTo>
                  <a:lnTo>
                    <a:pt x="443049" y="221223"/>
                  </a:lnTo>
                  <a:close/>
                </a:path>
              </a:pathLst>
            </a:custGeom>
            <a:solidFill>
              <a:srgbClr val="99AFC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53" name="Google Shape;1653;p81"/>
            <p:cNvSpPr/>
            <p:nvPr/>
          </p:nvSpPr>
          <p:spPr>
            <a:xfrm>
              <a:off x="5553761" y="3325828"/>
              <a:ext cx="82927" cy="82814"/>
            </a:xfrm>
            <a:custGeom>
              <a:rect b="b" l="l" r="r" t="t"/>
              <a:pathLst>
                <a:path extrusionOk="0" h="82814" w="82927">
                  <a:moveTo>
                    <a:pt x="82928" y="41407"/>
                  </a:moveTo>
                  <a:cubicBezTo>
                    <a:pt x="82928" y="64276"/>
                    <a:pt x="64364" y="82815"/>
                    <a:pt x="41464" y="82815"/>
                  </a:cubicBezTo>
                  <a:cubicBezTo>
                    <a:pt x="18564" y="82815"/>
                    <a:pt x="0" y="64276"/>
                    <a:pt x="0" y="41407"/>
                  </a:cubicBezTo>
                  <a:cubicBezTo>
                    <a:pt x="0" y="18539"/>
                    <a:pt x="18564" y="0"/>
                    <a:pt x="41464" y="0"/>
                  </a:cubicBezTo>
                  <a:cubicBezTo>
                    <a:pt x="64364" y="0"/>
                    <a:pt x="82928" y="18539"/>
                    <a:pt x="82928" y="41407"/>
                  </a:cubicBezTo>
                  <a:close/>
                </a:path>
              </a:pathLst>
            </a:custGeom>
            <a:solidFill>
              <a:srgbClr val="99AFC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54" name="Google Shape;1654;p81"/>
            <p:cNvSpPr/>
            <p:nvPr/>
          </p:nvSpPr>
          <p:spPr>
            <a:xfrm>
              <a:off x="5422639" y="3296724"/>
              <a:ext cx="760211" cy="379778"/>
            </a:xfrm>
            <a:custGeom>
              <a:rect b="b" l="l" r="r" t="t"/>
              <a:pathLst>
                <a:path extrusionOk="0" h="379778" w="760211">
                  <a:moveTo>
                    <a:pt x="760211" y="379779"/>
                  </a:moveTo>
                  <a:lnTo>
                    <a:pt x="380296" y="0"/>
                  </a:lnTo>
                  <a:lnTo>
                    <a:pt x="0" y="379779"/>
                  </a:lnTo>
                  <a:lnTo>
                    <a:pt x="760211" y="379779"/>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55" name="Google Shape;1655;p81"/>
            <p:cNvSpPr/>
            <p:nvPr/>
          </p:nvSpPr>
          <p:spPr>
            <a:xfrm>
              <a:off x="4245904" y="2426008"/>
              <a:ext cx="452760" cy="52598"/>
            </a:xfrm>
            <a:custGeom>
              <a:rect b="b" l="l" r="r" t="t"/>
              <a:pathLst>
                <a:path extrusionOk="0" h="52598" w="452760">
                  <a:moveTo>
                    <a:pt x="0" y="0"/>
                  </a:moveTo>
                  <a:lnTo>
                    <a:pt x="452760" y="0"/>
                  </a:lnTo>
                  <a:lnTo>
                    <a:pt x="452760" y="52598"/>
                  </a:lnTo>
                  <a:lnTo>
                    <a:pt x="0" y="5259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56" name="Google Shape;1656;p81"/>
            <p:cNvSpPr/>
            <p:nvPr/>
          </p:nvSpPr>
          <p:spPr>
            <a:xfrm>
              <a:off x="4245904" y="2553967"/>
              <a:ext cx="730696" cy="243605"/>
            </a:xfrm>
            <a:custGeom>
              <a:rect b="b" l="l" r="r" t="t"/>
              <a:pathLst>
                <a:path extrusionOk="0" h="243605" w="730696">
                  <a:moveTo>
                    <a:pt x="0" y="0"/>
                  </a:moveTo>
                  <a:lnTo>
                    <a:pt x="730696" y="0"/>
                  </a:lnTo>
                  <a:lnTo>
                    <a:pt x="730696" y="243605"/>
                  </a:lnTo>
                  <a:lnTo>
                    <a:pt x="0" y="243605"/>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57" name="Google Shape;1657;p81"/>
            <p:cNvSpPr/>
            <p:nvPr/>
          </p:nvSpPr>
          <p:spPr>
            <a:xfrm>
              <a:off x="4245904" y="2853156"/>
              <a:ext cx="730696" cy="243605"/>
            </a:xfrm>
            <a:custGeom>
              <a:rect b="b" l="l" r="r" t="t"/>
              <a:pathLst>
                <a:path extrusionOk="0" h="243605" w="730696">
                  <a:moveTo>
                    <a:pt x="0" y="0"/>
                  </a:moveTo>
                  <a:lnTo>
                    <a:pt x="730696" y="0"/>
                  </a:lnTo>
                  <a:lnTo>
                    <a:pt x="730696" y="243605"/>
                  </a:lnTo>
                  <a:lnTo>
                    <a:pt x="0" y="243605"/>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nvGrpSpPr>
            <p:cNvPr id="1658" name="Google Shape;1658;p81"/>
            <p:cNvGrpSpPr/>
            <p:nvPr/>
          </p:nvGrpSpPr>
          <p:grpSpPr>
            <a:xfrm>
              <a:off x="6099551" y="1650998"/>
              <a:ext cx="293369" cy="1210781"/>
              <a:chOff x="6099551" y="1650998"/>
              <a:chExt cx="293369" cy="1210781"/>
            </a:xfrm>
          </p:grpSpPr>
          <p:sp>
            <p:nvSpPr>
              <p:cNvPr id="1659" name="Google Shape;1659;p81"/>
              <p:cNvSpPr/>
              <p:nvPr/>
            </p:nvSpPr>
            <p:spPr>
              <a:xfrm>
                <a:off x="6101844" y="1650998"/>
                <a:ext cx="288791" cy="151273"/>
              </a:xfrm>
              <a:custGeom>
                <a:rect b="b" l="l" r="r" t="t"/>
                <a:pathLst>
                  <a:path extrusionOk="0" h="151273" w="288791">
                    <a:moveTo>
                      <a:pt x="288791" y="150171"/>
                    </a:moveTo>
                    <a:lnTo>
                      <a:pt x="30" y="151274"/>
                    </a:lnTo>
                    <a:lnTo>
                      <a:pt x="30" y="151274"/>
                    </a:lnTo>
                    <a:lnTo>
                      <a:pt x="1" y="142697"/>
                    </a:lnTo>
                    <a:cubicBezTo>
                      <a:pt x="-304" y="64199"/>
                      <a:pt x="63173" y="315"/>
                      <a:pt x="141778" y="20"/>
                    </a:cubicBezTo>
                    <a:lnTo>
                      <a:pt x="145891" y="1"/>
                    </a:lnTo>
                    <a:cubicBezTo>
                      <a:pt x="224496" y="-303"/>
                      <a:pt x="288467" y="63087"/>
                      <a:pt x="288762" y="141585"/>
                    </a:cubicBezTo>
                    <a:lnTo>
                      <a:pt x="288791" y="150161"/>
                    </a:lnTo>
                    <a:lnTo>
                      <a:pt x="288791" y="150161"/>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60" name="Google Shape;1660;p81"/>
              <p:cNvSpPr/>
              <p:nvPr/>
            </p:nvSpPr>
            <p:spPr>
              <a:xfrm>
                <a:off x="6099551" y="1912137"/>
                <a:ext cx="293369" cy="695920"/>
              </a:xfrm>
              <a:custGeom>
                <a:rect b="b" l="l" r="r" t="t"/>
                <a:pathLst>
                  <a:path extrusionOk="0" h="695920" w="293369">
                    <a:moveTo>
                      <a:pt x="0" y="0"/>
                    </a:moveTo>
                    <a:lnTo>
                      <a:pt x="293369" y="0"/>
                    </a:lnTo>
                    <a:lnTo>
                      <a:pt x="293369" y="695921"/>
                    </a:lnTo>
                    <a:lnTo>
                      <a:pt x="0" y="695921"/>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61" name="Google Shape;1661;p81"/>
              <p:cNvSpPr/>
              <p:nvPr/>
            </p:nvSpPr>
            <p:spPr>
              <a:xfrm>
                <a:off x="6099551" y="1802253"/>
                <a:ext cx="293369" cy="109884"/>
              </a:xfrm>
              <a:custGeom>
                <a:rect b="b" l="l" r="r" t="t"/>
                <a:pathLst>
                  <a:path extrusionOk="0" h="109884" w="293369">
                    <a:moveTo>
                      <a:pt x="0" y="0"/>
                    </a:moveTo>
                    <a:lnTo>
                      <a:pt x="293369" y="0"/>
                    </a:lnTo>
                    <a:lnTo>
                      <a:pt x="293369" y="109884"/>
                    </a:lnTo>
                    <a:lnTo>
                      <a:pt x="0" y="109884"/>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62" name="Google Shape;1662;p81"/>
              <p:cNvSpPr/>
              <p:nvPr/>
            </p:nvSpPr>
            <p:spPr>
              <a:xfrm>
                <a:off x="6246250" y="1651018"/>
                <a:ext cx="144337" cy="150703"/>
              </a:xfrm>
              <a:custGeom>
                <a:rect b="b" l="l" r="r" t="t"/>
                <a:pathLst>
                  <a:path extrusionOk="0" h="150703" w="144337">
                    <a:moveTo>
                      <a:pt x="144338" y="141575"/>
                    </a:moveTo>
                    <a:lnTo>
                      <a:pt x="144338" y="150133"/>
                    </a:lnTo>
                    <a:lnTo>
                      <a:pt x="0" y="150703"/>
                    </a:lnTo>
                    <a:lnTo>
                      <a:pt x="0" y="1"/>
                    </a:lnTo>
                    <a:lnTo>
                      <a:pt x="1428" y="1"/>
                    </a:lnTo>
                    <a:cubicBezTo>
                      <a:pt x="80071" y="-284"/>
                      <a:pt x="144043" y="63039"/>
                      <a:pt x="144338" y="141575"/>
                    </a:cubicBezTo>
                    <a:close/>
                  </a:path>
                </a:pathLst>
              </a:custGeom>
              <a:solidFill>
                <a:srgbClr val="516F9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63" name="Google Shape;1663;p81"/>
              <p:cNvSpPr/>
              <p:nvPr/>
            </p:nvSpPr>
            <p:spPr>
              <a:xfrm>
                <a:off x="6246250" y="1912109"/>
                <a:ext cx="146622" cy="347993"/>
              </a:xfrm>
              <a:custGeom>
                <a:rect b="b" l="l" r="r" t="t"/>
                <a:pathLst>
                  <a:path extrusionOk="0" h="347993" w="146622">
                    <a:moveTo>
                      <a:pt x="0" y="0"/>
                    </a:moveTo>
                    <a:lnTo>
                      <a:pt x="146623" y="0"/>
                    </a:lnTo>
                    <a:lnTo>
                      <a:pt x="146623" y="347994"/>
                    </a:lnTo>
                    <a:lnTo>
                      <a:pt x="0" y="347994"/>
                    </a:lnTo>
                    <a:close/>
                  </a:path>
                </a:pathLst>
              </a:custGeom>
              <a:solidFill>
                <a:srgbClr val="516F9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64" name="Google Shape;1664;p81"/>
              <p:cNvSpPr/>
              <p:nvPr/>
            </p:nvSpPr>
            <p:spPr>
              <a:xfrm>
                <a:off x="6099551" y="2608067"/>
                <a:ext cx="293369" cy="253712"/>
              </a:xfrm>
              <a:custGeom>
                <a:rect b="b" l="l" r="r" t="t"/>
                <a:pathLst>
                  <a:path extrusionOk="0" h="253712" w="293369">
                    <a:moveTo>
                      <a:pt x="73340" y="126856"/>
                    </a:moveTo>
                    <a:lnTo>
                      <a:pt x="0" y="0"/>
                    </a:lnTo>
                    <a:lnTo>
                      <a:pt x="293370" y="0"/>
                    </a:lnTo>
                    <a:lnTo>
                      <a:pt x="220030" y="126856"/>
                    </a:lnTo>
                    <a:lnTo>
                      <a:pt x="146690" y="253712"/>
                    </a:lnTo>
                    <a:lnTo>
                      <a:pt x="73350" y="126856"/>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65" name="Google Shape;1665;p81"/>
              <p:cNvSpPr/>
              <p:nvPr/>
            </p:nvSpPr>
            <p:spPr>
              <a:xfrm>
                <a:off x="6214069" y="2806158"/>
                <a:ext cx="64314" cy="55621"/>
              </a:xfrm>
              <a:custGeom>
                <a:rect b="b" l="l" r="r" t="t"/>
                <a:pathLst>
                  <a:path extrusionOk="0" h="55621" w="64314">
                    <a:moveTo>
                      <a:pt x="16081" y="27811"/>
                    </a:moveTo>
                    <a:lnTo>
                      <a:pt x="0" y="0"/>
                    </a:lnTo>
                    <a:lnTo>
                      <a:pt x="64314" y="0"/>
                    </a:lnTo>
                    <a:lnTo>
                      <a:pt x="48233" y="27811"/>
                    </a:lnTo>
                    <a:lnTo>
                      <a:pt x="32152" y="55622"/>
                    </a:lnTo>
                    <a:lnTo>
                      <a:pt x="16071" y="27811"/>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66" name="Google Shape;1666;p81"/>
              <p:cNvSpPr/>
              <p:nvPr/>
            </p:nvSpPr>
            <p:spPr>
              <a:xfrm>
                <a:off x="6099551" y="1912109"/>
                <a:ext cx="146622" cy="347993"/>
              </a:xfrm>
              <a:custGeom>
                <a:rect b="b" l="l" r="r" t="t"/>
                <a:pathLst>
                  <a:path extrusionOk="0" h="347993" w="146622">
                    <a:moveTo>
                      <a:pt x="0" y="0"/>
                    </a:moveTo>
                    <a:lnTo>
                      <a:pt x="146623" y="0"/>
                    </a:lnTo>
                    <a:lnTo>
                      <a:pt x="146623" y="347994"/>
                    </a:lnTo>
                    <a:lnTo>
                      <a:pt x="0" y="347994"/>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67" name="Google Shape;1667;p81"/>
              <p:cNvSpPr/>
              <p:nvPr/>
            </p:nvSpPr>
            <p:spPr>
              <a:xfrm>
                <a:off x="6246250" y="2260102"/>
                <a:ext cx="146622" cy="347993"/>
              </a:xfrm>
              <a:custGeom>
                <a:rect b="b" l="l" r="r" t="t"/>
                <a:pathLst>
                  <a:path extrusionOk="0" h="347993" w="146622">
                    <a:moveTo>
                      <a:pt x="0" y="0"/>
                    </a:moveTo>
                    <a:lnTo>
                      <a:pt x="146623" y="0"/>
                    </a:lnTo>
                    <a:lnTo>
                      <a:pt x="146623" y="347994"/>
                    </a:lnTo>
                    <a:lnTo>
                      <a:pt x="0" y="347994"/>
                    </a:lnTo>
                    <a:close/>
                  </a:path>
                </a:pathLst>
              </a:custGeom>
              <a:solidFill>
                <a:srgbClr val="7691A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grpSp>
        <p:nvGrpSpPr>
          <p:cNvPr id="1668" name="Google Shape;1668;p81"/>
          <p:cNvGrpSpPr/>
          <p:nvPr/>
        </p:nvGrpSpPr>
        <p:grpSpPr>
          <a:xfrm>
            <a:off x="1949725" y="2429214"/>
            <a:ext cx="316610" cy="436955"/>
            <a:chOff x="7254396" y="1713277"/>
            <a:chExt cx="2588798" cy="3498436"/>
          </a:xfrm>
        </p:grpSpPr>
        <p:grpSp>
          <p:nvGrpSpPr>
            <p:cNvPr id="1669" name="Google Shape;1669;p81"/>
            <p:cNvGrpSpPr/>
            <p:nvPr/>
          </p:nvGrpSpPr>
          <p:grpSpPr>
            <a:xfrm>
              <a:off x="7254396" y="2694134"/>
              <a:ext cx="2588798" cy="2517579"/>
              <a:chOff x="7254396" y="2694134"/>
              <a:chExt cx="2588798" cy="2517579"/>
            </a:xfrm>
          </p:grpSpPr>
          <p:sp>
            <p:nvSpPr>
              <p:cNvPr id="1670" name="Google Shape;1670;p81"/>
              <p:cNvSpPr/>
              <p:nvPr/>
            </p:nvSpPr>
            <p:spPr>
              <a:xfrm>
                <a:off x="7254853" y="2694134"/>
                <a:ext cx="2588341" cy="1772789"/>
              </a:xfrm>
              <a:custGeom>
                <a:rect b="b" l="l" r="r" t="t"/>
                <a:pathLst>
                  <a:path extrusionOk="0" h="1772789" w="2588341">
                    <a:moveTo>
                      <a:pt x="0" y="0"/>
                    </a:moveTo>
                    <a:lnTo>
                      <a:pt x="0" y="562390"/>
                    </a:lnTo>
                    <a:lnTo>
                      <a:pt x="1024323" y="1219413"/>
                    </a:lnTo>
                    <a:lnTo>
                      <a:pt x="1024323" y="1772790"/>
                    </a:lnTo>
                    <a:lnTo>
                      <a:pt x="1267088" y="1772790"/>
                    </a:lnTo>
                    <a:lnTo>
                      <a:pt x="1564913" y="1772790"/>
                    </a:lnTo>
                    <a:lnTo>
                      <a:pt x="1564913" y="1218510"/>
                    </a:lnTo>
                    <a:lnTo>
                      <a:pt x="2587437" y="562390"/>
                    </a:lnTo>
                    <a:lnTo>
                      <a:pt x="2588341" y="562390"/>
                    </a:lnTo>
                    <a:lnTo>
                      <a:pt x="2588341" y="0"/>
                    </a:lnTo>
                    <a:lnTo>
                      <a:pt x="0" y="0"/>
                    </a:lnTo>
                    <a:close/>
                  </a:path>
                </a:pathLst>
              </a:custGeom>
              <a:solidFill>
                <a:srgbClr val="516F9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71" name="Google Shape;1671;p81"/>
              <p:cNvSpPr/>
              <p:nvPr/>
            </p:nvSpPr>
            <p:spPr>
              <a:xfrm>
                <a:off x="8502995" y="4513438"/>
                <a:ext cx="303233" cy="298111"/>
              </a:xfrm>
              <a:custGeom>
                <a:rect b="b" l="l" r="r" t="t"/>
                <a:pathLst>
                  <a:path extrusionOk="0" h="298111" w="303233">
                    <a:moveTo>
                      <a:pt x="3609" y="146355"/>
                    </a:moveTo>
                    <a:cubicBezTo>
                      <a:pt x="77615" y="132835"/>
                      <a:pt x="135369" y="76053"/>
                      <a:pt x="149812" y="2157"/>
                    </a:cubicBezTo>
                    <a:cubicBezTo>
                      <a:pt x="149812" y="350"/>
                      <a:pt x="151621" y="-544"/>
                      <a:pt x="153421" y="350"/>
                    </a:cubicBezTo>
                    <a:cubicBezTo>
                      <a:pt x="154325" y="350"/>
                      <a:pt x="155230" y="1254"/>
                      <a:pt x="155230" y="2157"/>
                    </a:cubicBezTo>
                    <a:cubicBezTo>
                      <a:pt x="168769" y="76063"/>
                      <a:pt x="226523" y="132845"/>
                      <a:pt x="300529" y="146355"/>
                    </a:cubicBezTo>
                    <a:cubicBezTo>
                      <a:pt x="302338" y="146355"/>
                      <a:pt x="303233" y="147259"/>
                      <a:pt x="303233" y="149056"/>
                    </a:cubicBezTo>
                    <a:cubicBezTo>
                      <a:pt x="303233" y="150853"/>
                      <a:pt x="302329" y="151756"/>
                      <a:pt x="300529" y="151756"/>
                    </a:cubicBezTo>
                    <a:cubicBezTo>
                      <a:pt x="226523" y="165276"/>
                      <a:pt x="168769" y="222058"/>
                      <a:pt x="155230" y="295955"/>
                    </a:cubicBezTo>
                    <a:cubicBezTo>
                      <a:pt x="155230" y="297761"/>
                      <a:pt x="153421" y="298655"/>
                      <a:pt x="151621" y="297761"/>
                    </a:cubicBezTo>
                    <a:cubicBezTo>
                      <a:pt x="150717" y="297761"/>
                      <a:pt x="149812" y="296858"/>
                      <a:pt x="149812" y="295955"/>
                    </a:cubicBezTo>
                    <a:cubicBezTo>
                      <a:pt x="136273" y="222049"/>
                      <a:pt x="77615" y="165267"/>
                      <a:pt x="3609" y="151756"/>
                    </a:cubicBezTo>
                    <a:cubicBezTo>
                      <a:pt x="1800" y="151756"/>
                      <a:pt x="0" y="150853"/>
                      <a:pt x="0" y="149056"/>
                    </a:cubicBezTo>
                    <a:cubicBezTo>
                      <a:pt x="0" y="147259"/>
                      <a:pt x="1809" y="145452"/>
                      <a:pt x="3609" y="146355"/>
                    </a:cubicBez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72" name="Google Shape;1672;p81"/>
              <p:cNvSpPr/>
              <p:nvPr/>
            </p:nvSpPr>
            <p:spPr>
              <a:xfrm>
                <a:off x="8243977" y="4677461"/>
                <a:ext cx="302689" cy="299927"/>
              </a:xfrm>
              <a:custGeom>
                <a:rect b="b" l="l" r="r" t="t"/>
                <a:pathLst>
                  <a:path extrusionOk="0" h="299927" w="302689">
                    <a:moveTo>
                      <a:pt x="3609" y="146356"/>
                    </a:moveTo>
                    <a:cubicBezTo>
                      <a:pt x="77615" y="132835"/>
                      <a:pt x="135369" y="76053"/>
                      <a:pt x="149813" y="2157"/>
                    </a:cubicBezTo>
                    <a:cubicBezTo>
                      <a:pt x="149813" y="350"/>
                      <a:pt x="151622" y="-543"/>
                      <a:pt x="153421" y="350"/>
                    </a:cubicBezTo>
                    <a:cubicBezTo>
                      <a:pt x="154326" y="350"/>
                      <a:pt x="155230" y="1254"/>
                      <a:pt x="155230" y="2157"/>
                    </a:cubicBezTo>
                    <a:cubicBezTo>
                      <a:pt x="168769" y="76063"/>
                      <a:pt x="226523" y="133738"/>
                      <a:pt x="300529" y="146356"/>
                    </a:cubicBezTo>
                    <a:cubicBezTo>
                      <a:pt x="302338" y="146356"/>
                      <a:pt x="303233" y="148162"/>
                      <a:pt x="302338" y="149959"/>
                    </a:cubicBezTo>
                    <a:cubicBezTo>
                      <a:pt x="302338" y="150862"/>
                      <a:pt x="301434" y="151766"/>
                      <a:pt x="300529" y="151766"/>
                    </a:cubicBezTo>
                    <a:cubicBezTo>
                      <a:pt x="226523" y="165286"/>
                      <a:pt x="167865" y="222962"/>
                      <a:pt x="155230" y="297771"/>
                    </a:cubicBezTo>
                    <a:cubicBezTo>
                      <a:pt x="155230" y="299577"/>
                      <a:pt x="153421" y="300471"/>
                      <a:pt x="151622" y="299577"/>
                    </a:cubicBezTo>
                    <a:cubicBezTo>
                      <a:pt x="150717" y="299577"/>
                      <a:pt x="149813" y="298674"/>
                      <a:pt x="149813" y="297771"/>
                    </a:cubicBezTo>
                    <a:cubicBezTo>
                      <a:pt x="136274" y="223865"/>
                      <a:pt x="77615" y="167083"/>
                      <a:pt x="3609" y="153572"/>
                    </a:cubicBezTo>
                    <a:cubicBezTo>
                      <a:pt x="1800" y="153572"/>
                      <a:pt x="0" y="151766"/>
                      <a:pt x="0" y="149969"/>
                    </a:cubicBezTo>
                    <a:cubicBezTo>
                      <a:pt x="0" y="148172"/>
                      <a:pt x="1809" y="146365"/>
                      <a:pt x="3609" y="146365"/>
                    </a:cubicBez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73" name="Google Shape;1673;p81"/>
              <p:cNvSpPr/>
              <p:nvPr/>
            </p:nvSpPr>
            <p:spPr>
              <a:xfrm>
                <a:off x="8479175" y="4913593"/>
                <a:ext cx="301240" cy="298120"/>
              </a:xfrm>
              <a:custGeom>
                <a:rect b="b" l="l" r="r" t="t"/>
                <a:pathLst>
                  <a:path extrusionOk="0" h="298120" w="301240">
                    <a:moveTo>
                      <a:pt x="2160" y="146355"/>
                    </a:moveTo>
                    <a:cubicBezTo>
                      <a:pt x="76166" y="132835"/>
                      <a:pt x="133921" y="76053"/>
                      <a:pt x="148364" y="2157"/>
                    </a:cubicBezTo>
                    <a:cubicBezTo>
                      <a:pt x="148364" y="350"/>
                      <a:pt x="150173" y="-543"/>
                      <a:pt x="151973" y="350"/>
                    </a:cubicBezTo>
                    <a:cubicBezTo>
                      <a:pt x="152877" y="350"/>
                      <a:pt x="153782" y="1254"/>
                      <a:pt x="153782" y="2157"/>
                    </a:cubicBezTo>
                    <a:cubicBezTo>
                      <a:pt x="167320" y="76062"/>
                      <a:pt x="225074" y="132844"/>
                      <a:pt x="299081" y="146355"/>
                    </a:cubicBezTo>
                    <a:cubicBezTo>
                      <a:pt x="300890" y="146355"/>
                      <a:pt x="301785" y="148162"/>
                      <a:pt x="300890" y="149959"/>
                    </a:cubicBezTo>
                    <a:cubicBezTo>
                      <a:pt x="300890" y="150862"/>
                      <a:pt x="299985" y="151765"/>
                      <a:pt x="299081" y="151765"/>
                    </a:cubicBezTo>
                    <a:cubicBezTo>
                      <a:pt x="225074" y="165286"/>
                      <a:pt x="167320" y="222068"/>
                      <a:pt x="153782" y="295964"/>
                    </a:cubicBezTo>
                    <a:cubicBezTo>
                      <a:pt x="153782" y="297771"/>
                      <a:pt x="151973" y="298664"/>
                      <a:pt x="150173" y="297771"/>
                    </a:cubicBezTo>
                    <a:cubicBezTo>
                      <a:pt x="149269" y="297771"/>
                      <a:pt x="148364" y="296867"/>
                      <a:pt x="148364" y="295964"/>
                    </a:cubicBezTo>
                    <a:cubicBezTo>
                      <a:pt x="134825" y="222058"/>
                      <a:pt x="76166" y="165276"/>
                      <a:pt x="2160" y="151765"/>
                    </a:cubicBezTo>
                    <a:cubicBezTo>
                      <a:pt x="351" y="151765"/>
                      <a:pt x="-544" y="149959"/>
                      <a:pt x="351" y="148162"/>
                    </a:cubicBezTo>
                    <a:cubicBezTo>
                      <a:pt x="1256" y="147259"/>
                      <a:pt x="2160" y="147259"/>
                      <a:pt x="2160" y="146355"/>
                    </a:cubicBez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74" name="Google Shape;1674;p81"/>
              <p:cNvSpPr/>
              <p:nvPr/>
            </p:nvSpPr>
            <p:spPr>
              <a:xfrm>
                <a:off x="7254396" y="2694134"/>
                <a:ext cx="1294622" cy="562389"/>
              </a:xfrm>
              <a:custGeom>
                <a:rect b="b" l="l" r="r" t="t"/>
                <a:pathLst>
                  <a:path extrusionOk="0" h="562389" w="1294622">
                    <a:moveTo>
                      <a:pt x="0" y="0"/>
                    </a:moveTo>
                    <a:lnTo>
                      <a:pt x="1294623" y="0"/>
                    </a:lnTo>
                    <a:lnTo>
                      <a:pt x="1294623" y="562390"/>
                    </a:lnTo>
                    <a:lnTo>
                      <a:pt x="0" y="56239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75" name="Google Shape;1675;p81"/>
              <p:cNvSpPr/>
              <p:nvPr/>
            </p:nvSpPr>
            <p:spPr>
              <a:xfrm>
                <a:off x="8548962" y="3256591"/>
                <a:ext cx="1292308" cy="1210314"/>
              </a:xfrm>
              <a:custGeom>
                <a:rect b="b" l="l" r="r" t="t"/>
                <a:pathLst>
                  <a:path extrusionOk="0" h="1210314" w="1292308">
                    <a:moveTo>
                      <a:pt x="1292309" y="0"/>
                    </a:moveTo>
                    <a:lnTo>
                      <a:pt x="1292309" y="589"/>
                    </a:lnTo>
                    <a:lnTo>
                      <a:pt x="270862" y="656044"/>
                    </a:lnTo>
                    <a:lnTo>
                      <a:pt x="270862" y="1210314"/>
                    </a:lnTo>
                    <a:lnTo>
                      <a:pt x="0" y="1210314"/>
                    </a:lnTo>
                    <a:lnTo>
                      <a:pt x="0" y="0"/>
                    </a:lnTo>
                    <a:lnTo>
                      <a:pt x="1292309" y="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nvGrpSpPr>
            <p:cNvPr id="1676" name="Google Shape;1676;p81"/>
            <p:cNvGrpSpPr/>
            <p:nvPr/>
          </p:nvGrpSpPr>
          <p:grpSpPr>
            <a:xfrm>
              <a:off x="8715884" y="3483207"/>
              <a:ext cx="768170" cy="767135"/>
              <a:chOff x="8715884" y="3483207"/>
              <a:chExt cx="768170" cy="767135"/>
            </a:xfrm>
          </p:grpSpPr>
          <p:sp>
            <p:nvSpPr>
              <p:cNvPr id="1677" name="Google Shape;1677;p81"/>
              <p:cNvSpPr/>
              <p:nvPr/>
            </p:nvSpPr>
            <p:spPr>
              <a:xfrm>
                <a:off x="8715884" y="3483207"/>
                <a:ext cx="768170" cy="767135"/>
              </a:xfrm>
              <a:custGeom>
                <a:rect b="b" l="l" r="r" t="t"/>
                <a:pathLst>
                  <a:path extrusionOk="0" h="767135" w="768170">
                    <a:moveTo>
                      <a:pt x="276594" y="767126"/>
                    </a:moveTo>
                    <a:lnTo>
                      <a:pt x="278546" y="641231"/>
                    </a:lnTo>
                    <a:lnTo>
                      <a:pt x="275975" y="640156"/>
                    </a:lnTo>
                    <a:lnTo>
                      <a:pt x="186535" y="729475"/>
                    </a:lnTo>
                    <a:lnTo>
                      <a:pt x="37265" y="581701"/>
                    </a:lnTo>
                    <a:lnTo>
                      <a:pt x="127829" y="493210"/>
                    </a:lnTo>
                    <a:cubicBezTo>
                      <a:pt x="127448" y="492278"/>
                      <a:pt x="127067" y="491355"/>
                      <a:pt x="126696" y="490433"/>
                    </a:cubicBezTo>
                    <a:lnTo>
                      <a:pt x="0" y="490433"/>
                    </a:lnTo>
                    <a:lnTo>
                      <a:pt x="0" y="279393"/>
                    </a:lnTo>
                    <a:lnTo>
                      <a:pt x="125934" y="279393"/>
                    </a:lnTo>
                    <a:cubicBezTo>
                      <a:pt x="126334" y="278414"/>
                      <a:pt x="126734" y="277454"/>
                      <a:pt x="127143" y="276493"/>
                    </a:cubicBezTo>
                    <a:lnTo>
                      <a:pt x="37617" y="187080"/>
                    </a:lnTo>
                    <a:lnTo>
                      <a:pt x="186573" y="38336"/>
                    </a:lnTo>
                    <a:lnTo>
                      <a:pt x="274099" y="126713"/>
                    </a:lnTo>
                    <a:cubicBezTo>
                      <a:pt x="275089" y="126305"/>
                      <a:pt x="276070" y="125886"/>
                      <a:pt x="277070" y="125477"/>
                    </a:cubicBezTo>
                    <a:lnTo>
                      <a:pt x="277070" y="0"/>
                    </a:lnTo>
                    <a:lnTo>
                      <a:pt x="488397" y="0"/>
                    </a:lnTo>
                    <a:lnTo>
                      <a:pt x="488397" y="126685"/>
                    </a:lnTo>
                    <a:cubicBezTo>
                      <a:pt x="489187" y="127018"/>
                      <a:pt x="489968" y="127350"/>
                      <a:pt x="490749" y="127683"/>
                    </a:cubicBezTo>
                    <a:lnTo>
                      <a:pt x="580950" y="38574"/>
                    </a:lnTo>
                    <a:lnTo>
                      <a:pt x="727859" y="185283"/>
                    </a:lnTo>
                    <a:lnTo>
                      <a:pt x="638524" y="274497"/>
                    </a:lnTo>
                    <a:cubicBezTo>
                      <a:pt x="638962" y="275514"/>
                      <a:pt x="639390" y="276550"/>
                      <a:pt x="639818" y="277596"/>
                    </a:cubicBezTo>
                    <a:lnTo>
                      <a:pt x="768171" y="277596"/>
                    </a:lnTo>
                    <a:lnTo>
                      <a:pt x="768171" y="488636"/>
                    </a:lnTo>
                    <a:lnTo>
                      <a:pt x="639676" y="488636"/>
                    </a:lnTo>
                    <a:cubicBezTo>
                      <a:pt x="639276" y="489635"/>
                      <a:pt x="638857" y="490633"/>
                      <a:pt x="638438" y="491650"/>
                    </a:cubicBezTo>
                    <a:lnTo>
                      <a:pt x="727945" y="581045"/>
                    </a:lnTo>
                    <a:lnTo>
                      <a:pt x="578932" y="728581"/>
                    </a:lnTo>
                    <a:lnTo>
                      <a:pt x="489226" y="638996"/>
                    </a:lnTo>
                    <a:cubicBezTo>
                      <a:pt x="488950" y="639110"/>
                      <a:pt x="488673" y="639224"/>
                      <a:pt x="488397" y="639338"/>
                    </a:cubicBezTo>
                    <a:lnTo>
                      <a:pt x="488397" y="767136"/>
                    </a:lnTo>
                    <a:lnTo>
                      <a:pt x="276584" y="767136"/>
                    </a:lnTo>
                    <a:close/>
                    <a:moveTo>
                      <a:pt x="290761" y="384457"/>
                    </a:moveTo>
                    <a:cubicBezTo>
                      <a:pt x="290761" y="408626"/>
                      <a:pt x="300130" y="431369"/>
                      <a:pt x="317143" y="448484"/>
                    </a:cubicBezTo>
                    <a:cubicBezTo>
                      <a:pt x="334119" y="465560"/>
                      <a:pt x="356665" y="474973"/>
                      <a:pt x="380649" y="474973"/>
                    </a:cubicBezTo>
                    <a:lnTo>
                      <a:pt x="381867" y="474973"/>
                    </a:lnTo>
                    <a:cubicBezTo>
                      <a:pt x="432261" y="474973"/>
                      <a:pt x="472907" y="433956"/>
                      <a:pt x="472907" y="383554"/>
                    </a:cubicBezTo>
                    <a:cubicBezTo>
                      <a:pt x="472907" y="333646"/>
                      <a:pt x="431852" y="293047"/>
                      <a:pt x="381381" y="293047"/>
                    </a:cubicBezTo>
                    <a:cubicBezTo>
                      <a:pt x="331406" y="293047"/>
                      <a:pt x="290752" y="334045"/>
                      <a:pt x="290752" y="384447"/>
                    </a:cubicBezTo>
                    <a:close/>
                  </a:path>
                </a:pathLst>
              </a:custGeom>
              <a:solidFill>
                <a:srgbClr val="2E475D"/>
              </a:solidFill>
              <a:ln cap="flat" cmpd="sng" w="9525">
                <a:solidFill>
                  <a:srgbClr val="DBE4E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78" name="Google Shape;1678;p81"/>
              <p:cNvSpPr/>
              <p:nvPr/>
            </p:nvSpPr>
            <p:spPr>
              <a:xfrm>
                <a:off x="8747094" y="3514384"/>
                <a:ext cx="352885" cy="704801"/>
              </a:xfrm>
              <a:custGeom>
                <a:rect b="b" l="l" r="r" t="t"/>
                <a:pathLst>
                  <a:path extrusionOk="0" h="704801" w="352885">
                    <a:moveTo>
                      <a:pt x="278879" y="704782"/>
                    </a:moveTo>
                    <a:lnTo>
                      <a:pt x="352885" y="704782"/>
                    </a:lnTo>
                    <a:lnTo>
                      <a:pt x="352885" y="474060"/>
                    </a:lnTo>
                    <a:cubicBezTo>
                      <a:pt x="285201" y="477664"/>
                      <a:pt x="228341" y="425389"/>
                      <a:pt x="224733" y="357796"/>
                    </a:cubicBezTo>
                    <a:cubicBezTo>
                      <a:pt x="221124" y="290204"/>
                      <a:pt x="273471" y="233422"/>
                      <a:pt x="341156" y="229818"/>
                    </a:cubicBezTo>
                    <a:lnTo>
                      <a:pt x="352885" y="229818"/>
                    </a:lnTo>
                    <a:lnTo>
                      <a:pt x="352885" y="0"/>
                    </a:lnTo>
                    <a:lnTo>
                      <a:pt x="278879" y="0"/>
                    </a:lnTo>
                    <a:lnTo>
                      <a:pt x="278879" y="116264"/>
                    </a:lnTo>
                    <a:cubicBezTo>
                      <a:pt x="264435" y="120771"/>
                      <a:pt x="250906" y="126181"/>
                      <a:pt x="238262" y="133388"/>
                    </a:cubicBezTo>
                    <a:lnTo>
                      <a:pt x="155230" y="51372"/>
                    </a:lnTo>
                    <a:lnTo>
                      <a:pt x="50537" y="155922"/>
                    </a:lnTo>
                    <a:lnTo>
                      <a:pt x="133570" y="238841"/>
                    </a:lnTo>
                    <a:cubicBezTo>
                      <a:pt x="126353" y="252362"/>
                      <a:pt x="120936" y="265882"/>
                      <a:pt x="116423" y="279403"/>
                    </a:cubicBezTo>
                    <a:lnTo>
                      <a:pt x="0" y="279403"/>
                    </a:lnTo>
                    <a:lnTo>
                      <a:pt x="0" y="428108"/>
                    </a:lnTo>
                    <a:lnTo>
                      <a:pt x="117327" y="428108"/>
                    </a:lnTo>
                    <a:cubicBezTo>
                      <a:pt x="121840" y="441629"/>
                      <a:pt x="127257" y="456043"/>
                      <a:pt x="134474" y="468669"/>
                    </a:cubicBezTo>
                    <a:lnTo>
                      <a:pt x="50537" y="550686"/>
                    </a:lnTo>
                    <a:lnTo>
                      <a:pt x="155230" y="654332"/>
                    </a:lnTo>
                    <a:lnTo>
                      <a:pt x="238262" y="571413"/>
                    </a:lnTo>
                    <a:cubicBezTo>
                      <a:pt x="251801" y="578620"/>
                      <a:pt x="265340" y="584030"/>
                      <a:pt x="278879" y="588537"/>
                    </a:cubicBezTo>
                    <a:lnTo>
                      <a:pt x="278879" y="704801"/>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nvGrpSpPr>
            <p:cNvPr id="1679" name="Google Shape;1679;p81"/>
            <p:cNvGrpSpPr/>
            <p:nvPr/>
          </p:nvGrpSpPr>
          <p:grpSpPr>
            <a:xfrm>
              <a:off x="7575995" y="1713277"/>
              <a:ext cx="1941334" cy="846527"/>
              <a:chOff x="7575995" y="1713277"/>
              <a:chExt cx="1941334" cy="846527"/>
            </a:xfrm>
          </p:grpSpPr>
          <p:sp>
            <p:nvSpPr>
              <p:cNvPr id="1680" name="Google Shape;1680;p81"/>
              <p:cNvSpPr/>
              <p:nvPr/>
            </p:nvSpPr>
            <p:spPr>
              <a:xfrm>
                <a:off x="7575995" y="1713277"/>
                <a:ext cx="551425" cy="846527"/>
              </a:xfrm>
              <a:custGeom>
                <a:rect b="b" l="l" r="r" t="t"/>
                <a:pathLst>
                  <a:path extrusionOk="0" h="846527" w="551425">
                    <a:moveTo>
                      <a:pt x="551426" y="570187"/>
                    </a:moveTo>
                    <a:lnTo>
                      <a:pt x="276718" y="846528"/>
                    </a:lnTo>
                    <a:lnTo>
                      <a:pt x="0" y="572193"/>
                    </a:lnTo>
                    <a:lnTo>
                      <a:pt x="141301" y="571679"/>
                    </a:lnTo>
                    <a:lnTo>
                      <a:pt x="137930" y="856"/>
                    </a:lnTo>
                    <a:lnTo>
                      <a:pt x="406888" y="0"/>
                    </a:lnTo>
                    <a:lnTo>
                      <a:pt x="410249" y="570700"/>
                    </a:lnTo>
                    <a:lnTo>
                      <a:pt x="551416" y="570187"/>
                    </a:ln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81" name="Google Shape;1681;p81"/>
              <p:cNvSpPr/>
              <p:nvPr/>
            </p:nvSpPr>
            <p:spPr>
              <a:xfrm>
                <a:off x="7576005" y="1713572"/>
                <a:ext cx="276717" cy="846232"/>
              </a:xfrm>
              <a:custGeom>
                <a:rect b="b" l="l" r="r" t="t"/>
                <a:pathLst>
                  <a:path extrusionOk="0" h="846232" w="276717">
                    <a:moveTo>
                      <a:pt x="0" y="571898"/>
                    </a:moveTo>
                    <a:lnTo>
                      <a:pt x="141301" y="571461"/>
                    </a:lnTo>
                    <a:lnTo>
                      <a:pt x="137930" y="570"/>
                    </a:lnTo>
                    <a:lnTo>
                      <a:pt x="272414" y="0"/>
                    </a:lnTo>
                    <a:lnTo>
                      <a:pt x="275784" y="571042"/>
                    </a:lnTo>
                    <a:lnTo>
                      <a:pt x="275860" y="571042"/>
                    </a:lnTo>
                    <a:lnTo>
                      <a:pt x="276717" y="846233"/>
                    </a:lnTo>
                    <a:lnTo>
                      <a:pt x="0" y="57189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82" name="Google Shape;1682;p81"/>
              <p:cNvSpPr/>
              <p:nvPr/>
            </p:nvSpPr>
            <p:spPr>
              <a:xfrm>
                <a:off x="8272816" y="1713277"/>
                <a:ext cx="551140" cy="846527"/>
              </a:xfrm>
              <a:custGeom>
                <a:rect b="b" l="l" r="r" t="t"/>
                <a:pathLst>
                  <a:path extrusionOk="0" h="846527" w="551140">
                    <a:moveTo>
                      <a:pt x="551140" y="570187"/>
                    </a:moveTo>
                    <a:lnTo>
                      <a:pt x="276432" y="846528"/>
                    </a:lnTo>
                    <a:lnTo>
                      <a:pt x="0" y="572193"/>
                    </a:lnTo>
                    <a:lnTo>
                      <a:pt x="141005" y="571679"/>
                    </a:lnTo>
                    <a:lnTo>
                      <a:pt x="137636" y="856"/>
                    </a:lnTo>
                    <a:lnTo>
                      <a:pt x="406593" y="0"/>
                    </a:lnTo>
                    <a:lnTo>
                      <a:pt x="409954" y="570700"/>
                    </a:lnTo>
                    <a:lnTo>
                      <a:pt x="551121" y="570187"/>
                    </a:ln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83" name="Google Shape;1683;p81"/>
              <p:cNvSpPr/>
              <p:nvPr/>
            </p:nvSpPr>
            <p:spPr>
              <a:xfrm>
                <a:off x="8272816" y="1713572"/>
                <a:ext cx="276432" cy="846232"/>
              </a:xfrm>
              <a:custGeom>
                <a:rect b="b" l="l" r="r" t="t"/>
                <a:pathLst>
                  <a:path extrusionOk="0" h="846232" w="276432">
                    <a:moveTo>
                      <a:pt x="10" y="571898"/>
                    </a:moveTo>
                    <a:lnTo>
                      <a:pt x="141015" y="571461"/>
                    </a:lnTo>
                    <a:lnTo>
                      <a:pt x="137645" y="570"/>
                    </a:lnTo>
                    <a:lnTo>
                      <a:pt x="272129" y="0"/>
                    </a:lnTo>
                    <a:lnTo>
                      <a:pt x="275499" y="571042"/>
                    </a:lnTo>
                    <a:lnTo>
                      <a:pt x="275575" y="571042"/>
                    </a:lnTo>
                    <a:lnTo>
                      <a:pt x="276432" y="846233"/>
                    </a:lnTo>
                    <a:lnTo>
                      <a:pt x="0" y="57189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84" name="Google Shape;1684;p81"/>
              <p:cNvSpPr/>
              <p:nvPr/>
            </p:nvSpPr>
            <p:spPr>
              <a:xfrm>
                <a:off x="8966190" y="1713277"/>
                <a:ext cx="551139" cy="846527"/>
              </a:xfrm>
              <a:custGeom>
                <a:rect b="b" l="l" r="r" t="t"/>
                <a:pathLst>
                  <a:path extrusionOk="0" h="846527" w="551139">
                    <a:moveTo>
                      <a:pt x="551140" y="570187"/>
                    </a:moveTo>
                    <a:lnTo>
                      <a:pt x="276432" y="846528"/>
                    </a:lnTo>
                    <a:lnTo>
                      <a:pt x="0" y="572193"/>
                    </a:lnTo>
                    <a:lnTo>
                      <a:pt x="141015" y="571679"/>
                    </a:lnTo>
                    <a:lnTo>
                      <a:pt x="137644" y="856"/>
                    </a:lnTo>
                    <a:lnTo>
                      <a:pt x="406602" y="0"/>
                    </a:lnTo>
                    <a:lnTo>
                      <a:pt x="409973" y="570700"/>
                    </a:lnTo>
                    <a:lnTo>
                      <a:pt x="551140" y="570187"/>
                    </a:ln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85" name="Google Shape;1685;p81"/>
              <p:cNvSpPr/>
              <p:nvPr/>
            </p:nvSpPr>
            <p:spPr>
              <a:xfrm>
                <a:off x="8966190" y="1713572"/>
                <a:ext cx="276431" cy="846232"/>
              </a:xfrm>
              <a:custGeom>
                <a:rect b="b" l="l" r="r" t="t"/>
                <a:pathLst>
                  <a:path extrusionOk="0" h="846232" w="276431">
                    <a:moveTo>
                      <a:pt x="0" y="571898"/>
                    </a:moveTo>
                    <a:lnTo>
                      <a:pt x="141015" y="571461"/>
                    </a:lnTo>
                    <a:lnTo>
                      <a:pt x="137644" y="570"/>
                    </a:lnTo>
                    <a:lnTo>
                      <a:pt x="272119" y="0"/>
                    </a:lnTo>
                    <a:lnTo>
                      <a:pt x="275489" y="571042"/>
                    </a:lnTo>
                    <a:lnTo>
                      <a:pt x="275565" y="571042"/>
                    </a:lnTo>
                    <a:lnTo>
                      <a:pt x="276432" y="846233"/>
                    </a:lnTo>
                    <a:lnTo>
                      <a:pt x="0" y="57189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86" name="Google Shape;1686;p81"/>
              <p:cNvSpPr/>
              <p:nvPr/>
            </p:nvSpPr>
            <p:spPr>
              <a:xfrm>
                <a:off x="7716801" y="2108706"/>
                <a:ext cx="269253" cy="174462"/>
              </a:xfrm>
              <a:custGeom>
                <a:rect b="b" l="l" r="r" t="t"/>
                <a:pathLst>
                  <a:path extrusionOk="0" h="174462" w="269253">
                    <a:moveTo>
                      <a:pt x="269253" y="173607"/>
                    </a:moveTo>
                    <a:lnTo>
                      <a:pt x="581" y="174463"/>
                    </a:lnTo>
                    <a:lnTo>
                      <a:pt x="0" y="0"/>
                    </a:lnTo>
                    <a:lnTo>
                      <a:pt x="269253" y="17360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87" name="Google Shape;1687;p81"/>
              <p:cNvSpPr/>
              <p:nvPr/>
            </p:nvSpPr>
            <p:spPr>
              <a:xfrm>
                <a:off x="8413336" y="2108706"/>
                <a:ext cx="269538" cy="174462"/>
              </a:xfrm>
              <a:custGeom>
                <a:rect b="b" l="l" r="r" t="t"/>
                <a:pathLst>
                  <a:path extrusionOk="0" h="174462" w="269538">
                    <a:moveTo>
                      <a:pt x="269539" y="173607"/>
                    </a:moveTo>
                    <a:lnTo>
                      <a:pt x="571" y="174463"/>
                    </a:lnTo>
                    <a:lnTo>
                      <a:pt x="0" y="0"/>
                    </a:lnTo>
                    <a:lnTo>
                      <a:pt x="269539" y="17360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88" name="Google Shape;1688;p81"/>
              <p:cNvSpPr/>
              <p:nvPr/>
            </p:nvSpPr>
            <p:spPr>
              <a:xfrm>
                <a:off x="9106710" y="2108706"/>
                <a:ext cx="269243" cy="174462"/>
              </a:xfrm>
              <a:custGeom>
                <a:rect b="b" l="l" r="r" t="t"/>
                <a:pathLst>
                  <a:path extrusionOk="0" h="174462" w="269243">
                    <a:moveTo>
                      <a:pt x="269243" y="173607"/>
                    </a:moveTo>
                    <a:lnTo>
                      <a:pt x="571" y="174463"/>
                    </a:lnTo>
                    <a:lnTo>
                      <a:pt x="0" y="0"/>
                    </a:lnTo>
                    <a:lnTo>
                      <a:pt x="269243" y="17360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grpSp>
        <p:nvGrpSpPr>
          <p:cNvPr id="1689" name="Google Shape;1689;p81"/>
          <p:cNvGrpSpPr/>
          <p:nvPr/>
        </p:nvGrpSpPr>
        <p:grpSpPr>
          <a:xfrm>
            <a:off x="1915811" y="1811962"/>
            <a:ext cx="386037" cy="317269"/>
            <a:chOff x="759267" y="2194220"/>
            <a:chExt cx="564299" cy="454279"/>
          </a:xfrm>
        </p:grpSpPr>
        <p:sp>
          <p:nvSpPr>
            <p:cNvPr id="1690" name="Google Shape;1690;p81"/>
            <p:cNvSpPr/>
            <p:nvPr/>
          </p:nvSpPr>
          <p:spPr>
            <a:xfrm>
              <a:off x="759495" y="2194350"/>
              <a:ext cx="560661" cy="454149"/>
            </a:xfrm>
            <a:custGeom>
              <a:rect b="b" l="l" r="r" t="t"/>
              <a:pathLst>
                <a:path extrusionOk="0" h="2752418" w="2312003">
                  <a:moveTo>
                    <a:pt x="0" y="0"/>
                  </a:moveTo>
                  <a:lnTo>
                    <a:pt x="2312004" y="0"/>
                  </a:lnTo>
                  <a:lnTo>
                    <a:pt x="2312004" y="2752419"/>
                  </a:lnTo>
                  <a:lnTo>
                    <a:pt x="0" y="2752419"/>
                  </a:lnTo>
                  <a:close/>
                </a:path>
              </a:pathLst>
            </a:custGeom>
            <a:solidFill>
              <a:srgbClr val="99AFC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91" name="Google Shape;1691;p81"/>
            <p:cNvSpPr/>
            <p:nvPr/>
          </p:nvSpPr>
          <p:spPr>
            <a:xfrm>
              <a:off x="759267" y="2194220"/>
              <a:ext cx="564299" cy="26099"/>
            </a:xfrm>
            <a:custGeom>
              <a:rect b="b" l="l" r="r" t="t"/>
              <a:pathLst>
                <a:path extrusionOk="0" h="158175" w="3419995">
                  <a:moveTo>
                    <a:pt x="0" y="0"/>
                  </a:moveTo>
                  <a:lnTo>
                    <a:pt x="3419996" y="0"/>
                  </a:lnTo>
                  <a:lnTo>
                    <a:pt x="3419996" y="158175"/>
                  </a:lnTo>
                  <a:lnTo>
                    <a:pt x="0" y="158175"/>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92" name="Google Shape;1692;p81"/>
            <p:cNvSpPr/>
            <p:nvPr/>
          </p:nvSpPr>
          <p:spPr>
            <a:xfrm>
              <a:off x="768679" y="2203468"/>
              <a:ext cx="9492" cy="9479"/>
            </a:xfrm>
            <a:custGeom>
              <a:rect b="b" l="l" r="r" t="t"/>
              <a:pathLst>
                <a:path extrusionOk="0" h="57447" w="57525">
                  <a:moveTo>
                    <a:pt x="57526" y="28724"/>
                  </a:moveTo>
                  <a:cubicBezTo>
                    <a:pt x="57526" y="44587"/>
                    <a:pt x="44648" y="57447"/>
                    <a:pt x="28763" y="57447"/>
                  </a:cubicBezTo>
                  <a:cubicBezTo>
                    <a:pt x="12877" y="57447"/>
                    <a:pt x="0" y="44587"/>
                    <a:pt x="0" y="28724"/>
                  </a:cubicBezTo>
                  <a:cubicBezTo>
                    <a:pt x="0" y="12860"/>
                    <a:pt x="12877" y="0"/>
                    <a:pt x="28763" y="0"/>
                  </a:cubicBezTo>
                  <a:cubicBezTo>
                    <a:pt x="44648" y="0"/>
                    <a:pt x="57526" y="12860"/>
                    <a:pt x="57526" y="28724"/>
                  </a:cubicBezTo>
                  <a:close/>
                </a:path>
              </a:pathLst>
            </a:custGeom>
            <a:solidFill>
              <a:srgbClr val="FFCE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93" name="Google Shape;1693;p81"/>
            <p:cNvSpPr/>
            <p:nvPr/>
          </p:nvSpPr>
          <p:spPr>
            <a:xfrm>
              <a:off x="782858" y="2203468"/>
              <a:ext cx="9492" cy="9479"/>
            </a:xfrm>
            <a:custGeom>
              <a:rect b="b" l="l" r="r" t="t"/>
              <a:pathLst>
                <a:path extrusionOk="0" h="57447" w="57525">
                  <a:moveTo>
                    <a:pt x="57526" y="28724"/>
                  </a:moveTo>
                  <a:cubicBezTo>
                    <a:pt x="57526" y="44587"/>
                    <a:pt x="44648" y="57447"/>
                    <a:pt x="28763" y="57447"/>
                  </a:cubicBezTo>
                  <a:cubicBezTo>
                    <a:pt x="12878" y="57447"/>
                    <a:pt x="0" y="44587"/>
                    <a:pt x="0" y="28724"/>
                  </a:cubicBezTo>
                  <a:cubicBezTo>
                    <a:pt x="0" y="12860"/>
                    <a:pt x="12877" y="0"/>
                    <a:pt x="28763" y="0"/>
                  </a:cubicBezTo>
                  <a:cubicBezTo>
                    <a:pt x="44648" y="0"/>
                    <a:pt x="57526" y="12860"/>
                    <a:pt x="57526" y="28724"/>
                  </a:cubicBezTo>
                  <a:close/>
                </a:path>
              </a:pathLst>
            </a:custGeom>
            <a:solidFill>
              <a:srgbClr val="FFEBC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94" name="Google Shape;1694;p81"/>
            <p:cNvSpPr/>
            <p:nvPr/>
          </p:nvSpPr>
          <p:spPr>
            <a:xfrm>
              <a:off x="797220" y="2203406"/>
              <a:ext cx="9492" cy="9479"/>
            </a:xfrm>
            <a:custGeom>
              <a:rect b="b" l="l" r="r" t="t"/>
              <a:pathLst>
                <a:path extrusionOk="0" h="57447" w="57525">
                  <a:moveTo>
                    <a:pt x="57526" y="28724"/>
                  </a:moveTo>
                  <a:cubicBezTo>
                    <a:pt x="57526" y="44587"/>
                    <a:pt x="44648" y="57447"/>
                    <a:pt x="28763" y="57447"/>
                  </a:cubicBezTo>
                  <a:cubicBezTo>
                    <a:pt x="12878" y="57447"/>
                    <a:pt x="0" y="44587"/>
                    <a:pt x="0" y="28724"/>
                  </a:cubicBezTo>
                  <a:cubicBezTo>
                    <a:pt x="0" y="12860"/>
                    <a:pt x="12877" y="0"/>
                    <a:pt x="28763" y="0"/>
                  </a:cubicBezTo>
                  <a:cubicBezTo>
                    <a:pt x="44648" y="0"/>
                    <a:pt x="57526" y="12860"/>
                    <a:pt x="57526" y="28724"/>
                  </a:cubicBezTo>
                  <a:close/>
                </a:path>
              </a:pathLst>
            </a:custGeom>
            <a:solidFill>
              <a:srgbClr val="CAE7D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95" name="Google Shape;1695;p81"/>
            <p:cNvSpPr/>
            <p:nvPr/>
          </p:nvSpPr>
          <p:spPr>
            <a:xfrm>
              <a:off x="779551" y="2249234"/>
              <a:ext cx="374216" cy="152593"/>
            </a:xfrm>
            <a:custGeom>
              <a:rect b="b" l="l" r="r" t="t"/>
              <a:pathLst>
                <a:path extrusionOk="0" h="924807" w="2050501">
                  <a:moveTo>
                    <a:pt x="0" y="0"/>
                  </a:moveTo>
                  <a:lnTo>
                    <a:pt x="2050502" y="0"/>
                  </a:lnTo>
                  <a:lnTo>
                    <a:pt x="2050502" y="924807"/>
                  </a:lnTo>
                  <a:lnTo>
                    <a:pt x="0" y="924807"/>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96" name="Google Shape;1696;p81"/>
            <p:cNvSpPr/>
            <p:nvPr/>
          </p:nvSpPr>
          <p:spPr>
            <a:xfrm>
              <a:off x="781200" y="2524216"/>
              <a:ext cx="159581" cy="36870"/>
            </a:xfrm>
            <a:custGeom>
              <a:rect b="b" l="l" r="r" t="t"/>
              <a:pathLst>
                <a:path extrusionOk="0" h="223457" w="967158">
                  <a:moveTo>
                    <a:pt x="0" y="0"/>
                  </a:moveTo>
                  <a:lnTo>
                    <a:pt x="967159" y="0"/>
                  </a:lnTo>
                  <a:lnTo>
                    <a:pt x="967159" y="223458"/>
                  </a:lnTo>
                  <a:lnTo>
                    <a:pt x="0" y="22345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97" name="Google Shape;1697;p81"/>
            <p:cNvSpPr/>
            <p:nvPr/>
          </p:nvSpPr>
          <p:spPr>
            <a:xfrm>
              <a:off x="779550" y="2409175"/>
              <a:ext cx="515822" cy="42719"/>
            </a:xfrm>
            <a:custGeom>
              <a:rect b="b" l="l" r="r" t="t"/>
              <a:pathLst>
                <a:path extrusionOk="0" h="258903" w="657098">
                  <a:moveTo>
                    <a:pt x="0" y="0"/>
                  </a:moveTo>
                  <a:lnTo>
                    <a:pt x="657099" y="0"/>
                  </a:lnTo>
                  <a:lnTo>
                    <a:pt x="657099" y="258903"/>
                  </a:lnTo>
                  <a:lnTo>
                    <a:pt x="0" y="258903"/>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98" name="Google Shape;1698;p81"/>
            <p:cNvSpPr/>
            <p:nvPr/>
          </p:nvSpPr>
          <p:spPr>
            <a:xfrm>
              <a:off x="781244" y="2511700"/>
              <a:ext cx="518696" cy="1478"/>
            </a:xfrm>
            <a:custGeom>
              <a:rect b="b" l="l" r="r" t="t"/>
              <a:pathLst>
                <a:path extrusionOk="0" h="8956" w="2054243">
                  <a:moveTo>
                    <a:pt x="0" y="0"/>
                  </a:moveTo>
                  <a:lnTo>
                    <a:pt x="2054244" y="0"/>
                  </a:lnTo>
                  <a:lnTo>
                    <a:pt x="2054244" y="8957"/>
                  </a:lnTo>
                  <a:lnTo>
                    <a:pt x="0" y="895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699" name="Google Shape;1699;p81"/>
            <p:cNvSpPr/>
            <p:nvPr/>
          </p:nvSpPr>
          <p:spPr>
            <a:xfrm>
              <a:off x="781244" y="2607504"/>
              <a:ext cx="518696" cy="1478"/>
            </a:xfrm>
            <a:custGeom>
              <a:rect b="b" l="l" r="r" t="t"/>
              <a:pathLst>
                <a:path extrusionOk="0" h="8956" w="2054243">
                  <a:moveTo>
                    <a:pt x="0" y="0"/>
                  </a:moveTo>
                  <a:lnTo>
                    <a:pt x="2054244" y="0"/>
                  </a:lnTo>
                  <a:lnTo>
                    <a:pt x="2054244" y="8957"/>
                  </a:lnTo>
                  <a:lnTo>
                    <a:pt x="0" y="895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00" name="Google Shape;1700;p81"/>
            <p:cNvSpPr/>
            <p:nvPr/>
          </p:nvSpPr>
          <p:spPr>
            <a:xfrm>
              <a:off x="781876" y="2490030"/>
              <a:ext cx="99237" cy="11510"/>
            </a:xfrm>
            <a:custGeom>
              <a:rect b="b" l="l" r="r" t="t"/>
              <a:pathLst>
                <a:path extrusionOk="0" h="69760" w="601439">
                  <a:moveTo>
                    <a:pt x="0" y="0"/>
                  </a:moveTo>
                  <a:lnTo>
                    <a:pt x="601439" y="0"/>
                  </a:lnTo>
                  <a:lnTo>
                    <a:pt x="601439" y="69760"/>
                  </a:lnTo>
                  <a:lnTo>
                    <a:pt x="0" y="6976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01" name="Google Shape;1701;p81"/>
            <p:cNvSpPr/>
            <p:nvPr/>
          </p:nvSpPr>
          <p:spPr>
            <a:xfrm>
              <a:off x="779543" y="2459008"/>
              <a:ext cx="345230" cy="8679"/>
            </a:xfrm>
            <a:custGeom>
              <a:rect b="b" l="l" r="r" t="t"/>
              <a:pathLst>
                <a:path extrusionOk="0" h="52598" w="452760">
                  <a:moveTo>
                    <a:pt x="0" y="0"/>
                  </a:moveTo>
                  <a:lnTo>
                    <a:pt x="452760" y="0"/>
                  </a:lnTo>
                  <a:lnTo>
                    <a:pt x="452760" y="52598"/>
                  </a:lnTo>
                  <a:lnTo>
                    <a:pt x="0" y="52598"/>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02" name="Google Shape;1702;p81"/>
            <p:cNvSpPr/>
            <p:nvPr/>
          </p:nvSpPr>
          <p:spPr>
            <a:xfrm>
              <a:off x="781936" y="2568102"/>
              <a:ext cx="81732" cy="8679"/>
            </a:xfrm>
            <a:custGeom>
              <a:rect b="b" l="l" r="r" t="t"/>
              <a:pathLst>
                <a:path extrusionOk="0" h="52598" w="495347">
                  <a:moveTo>
                    <a:pt x="0" y="0"/>
                  </a:moveTo>
                  <a:lnTo>
                    <a:pt x="495347" y="0"/>
                  </a:lnTo>
                  <a:lnTo>
                    <a:pt x="495347" y="52599"/>
                  </a:lnTo>
                  <a:lnTo>
                    <a:pt x="0" y="52599"/>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03" name="Google Shape;1703;p81"/>
            <p:cNvSpPr/>
            <p:nvPr/>
          </p:nvSpPr>
          <p:spPr>
            <a:xfrm>
              <a:off x="960728" y="2524216"/>
              <a:ext cx="158287" cy="36870"/>
            </a:xfrm>
            <a:custGeom>
              <a:rect b="b" l="l" r="r" t="t"/>
              <a:pathLst>
                <a:path extrusionOk="0" h="223457" w="959313">
                  <a:moveTo>
                    <a:pt x="0" y="0"/>
                  </a:moveTo>
                  <a:lnTo>
                    <a:pt x="959313" y="0"/>
                  </a:lnTo>
                  <a:lnTo>
                    <a:pt x="959313" y="223458"/>
                  </a:lnTo>
                  <a:lnTo>
                    <a:pt x="0" y="22345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04" name="Google Shape;1704;p81"/>
            <p:cNvSpPr/>
            <p:nvPr/>
          </p:nvSpPr>
          <p:spPr>
            <a:xfrm>
              <a:off x="961464" y="2568102"/>
              <a:ext cx="80992" cy="8679"/>
            </a:xfrm>
            <a:custGeom>
              <a:rect b="b" l="l" r="r" t="t"/>
              <a:pathLst>
                <a:path extrusionOk="0" h="52598" w="490862">
                  <a:moveTo>
                    <a:pt x="0" y="0"/>
                  </a:moveTo>
                  <a:lnTo>
                    <a:pt x="490863" y="0"/>
                  </a:lnTo>
                  <a:lnTo>
                    <a:pt x="490863" y="52599"/>
                  </a:lnTo>
                  <a:lnTo>
                    <a:pt x="0" y="52599"/>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05" name="Google Shape;1705;p81"/>
            <p:cNvSpPr/>
            <p:nvPr/>
          </p:nvSpPr>
          <p:spPr>
            <a:xfrm>
              <a:off x="781200" y="2618485"/>
              <a:ext cx="159581" cy="27269"/>
            </a:xfrm>
            <a:custGeom>
              <a:rect b="b" l="l" r="r" t="t"/>
              <a:pathLst>
                <a:path extrusionOk="0" h="165268" w="967158">
                  <a:moveTo>
                    <a:pt x="0" y="0"/>
                  </a:moveTo>
                  <a:lnTo>
                    <a:pt x="967159" y="0"/>
                  </a:lnTo>
                  <a:lnTo>
                    <a:pt x="967159" y="165268"/>
                  </a:lnTo>
                  <a:lnTo>
                    <a:pt x="0" y="165268"/>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06" name="Google Shape;1706;p81"/>
            <p:cNvSpPr/>
            <p:nvPr/>
          </p:nvSpPr>
          <p:spPr>
            <a:xfrm>
              <a:off x="960728" y="2618485"/>
              <a:ext cx="158287" cy="27269"/>
            </a:xfrm>
            <a:custGeom>
              <a:rect b="b" l="l" r="r" t="t"/>
              <a:pathLst>
                <a:path extrusionOk="0" h="165268" w="959313">
                  <a:moveTo>
                    <a:pt x="0" y="0"/>
                  </a:moveTo>
                  <a:lnTo>
                    <a:pt x="959313" y="0"/>
                  </a:lnTo>
                  <a:lnTo>
                    <a:pt x="959313" y="165268"/>
                  </a:lnTo>
                  <a:lnTo>
                    <a:pt x="0" y="165268"/>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07" name="Google Shape;1707;p81"/>
            <p:cNvSpPr/>
            <p:nvPr/>
          </p:nvSpPr>
          <p:spPr>
            <a:xfrm>
              <a:off x="1152368" y="2250095"/>
              <a:ext cx="145282" cy="151732"/>
            </a:xfrm>
            <a:custGeom>
              <a:rect b="b" l="l" r="r" t="t"/>
              <a:pathLst>
                <a:path extrusionOk="0" h="919587" w="880498">
                  <a:moveTo>
                    <a:pt x="0" y="0"/>
                  </a:moveTo>
                  <a:lnTo>
                    <a:pt x="880499" y="0"/>
                  </a:lnTo>
                  <a:lnTo>
                    <a:pt x="880499" y="919587"/>
                  </a:lnTo>
                  <a:lnTo>
                    <a:pt x="0" y="919587"/>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08" name="Google Shape;1708;p81"/>
            <p:cNvSpPr/>
            <p:nvPr/>
          </p:nvSpPr>
          <p:spPr>
            <a:xfrm>
              <a:off x="781876" y="2589739"/>
              <a:ext cx="99237" cy="11510"/>
            </a:xfrm>
            <a:custGeom>
              <a:rect b="b" l="l" r="r" t="t"/>
              <a:pathLst>
                <a:path extrusionOk="0" h="69760" w="601439">
                  <a:moveTo>
                    <a:pt x="0" y="0"/>
                  </a:moveTo>
                  <a:lnTo>
                    <a:pt x="601439" y="0"/>
                  </a:lnTo>
                  <a:lnTo>
                    <a:pt x="601439" y="69760"/>
                  </a:lnTo>
                  <a:lnTo>
                    <a:pt x="0" y="69760"/>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nvGrpSpPr>
            <p:cNvPr id="1709" name="Google Shape;1709;p81"/>
            <p:cNvGrpSpPr/>
            <p:nvPr/>
          </p:nvGrpSpPr>
          <p:grpSpPr>
            <a:xfrm>
              <a:off x="817296" y="2273877"/>
              <a:ext cx="298734" cy="127950"/>
              <a:chOff x="817296" y="2270631"/>
              <a:chExt cx="298734" cy="127950"/>
            </a:xfrm>
          </p:grpSpPr>
          <p:sp>
            <p:nvSpPr>
              <p:cNvPr id="1710" name="Google Shape;1710;p81"/>
              <p:cNvSpPr/>
              <p:nvPr/>
            </p:nvSpPr>
            <p:spPr>
              <a:xfrm>
                <a:off x="817296" y="2323865"/>
                <a:ext cx="149177" cy="74487"/>
              </a:xfrm>
              <a:custGeom>
                <a:rect b="b" l="l" r="r" t="t"/>
                <a:pathLst>
                  <a:path extrusionOk="0" h="292105" w="585006">
                    <a:moveTo>
                      <a:pt x="585006" y="292105"/>
                    </a:moveTo>
                    <a:lnTo>
                      <a:pt x="292503" y="0"/>
                    </a:lnTo>
                    <a:lnTo>
                      <a:pt x="0" y="292105"/>
                    </a:lnTo>
                    <a:lnTo>
                      <a:pt x="585006" y="292105"/>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11" name="Google Shape;1711;p81"/>
              <p:cNvSpPr/>
              <p:nvPr/>
            </p:nvSpPr>
            <p:spPr>
              <a:xfrm>
                <a:off x="903790" y="2280292"/>
                <a:ext cx="28007" cy="27969"/>
              </a:xfrm>
              <a:custGeom>
                <a:rect b="b" l="l" r="r" t="t"/>
                <a:pathLst>
                  <a:path extrusionOk="0" h="109684" w="109833">
                    <a:moveTo>
                      <a:pt x="109834" y="54842"/>
                    </a:moveTo>
                    <a:cubicBezTo>
                      <a:pt x="109834" y="85131"/>
                      <a:pt x="85247" y="109685"/>
                      <a:pt x="54917" y="109685"/>
                    </a:cubicBezTo>
                    <a:cubicBezTo>
                      <a:pt x="24587" y="109685"/>
                      <a:pt x="0" y="85131"/>
                      <a:pt x="0" y="54842"/>
                    </a:cubicBezTo>
                    <a:cubicBezTo>
                      <a:pt x="0" y="24554"/>
                      <a:pt x="24587" y="0"/>
                      <a:pt x="54917" y="0"/>
                    </a:cubicBezTo>
                    <a:cubicBezTo>
                      <a:pt x="85247" y="0"/>
                      <a:pt x="109834" y="24554"/>
                      <a:pt x="109834" y="54842"/>
                    </a:cubicBez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12" name="Google Shape;1712;p81"/>
              <p:cNvSpPr/>
              <p:nvPr/>
            </p:nvSpPr>
            <p:spPr>
              <a:xfrm>
                <a:off x="859878" y="2270631"/>
                <a:ext cx="256152" cy="127950"/>
              </a:xfrm>
              <a:custGeom>
                <a:rect b="b" l="l" r="r" t="t"/>
                <a:pathLst>
                  <a:path extrusionOk="0" h="501766" w="1004518">
                    <a:moveTo>
                      <a:pt x="1004519" y="501767"/>
                    </a:moveTo>
                    <a:lnTo>
                      <a:pt x="502079" y="0"/>
                    </a:lnTo>
                    <a:lnTo>
                      <a:pt x="0" y="501767"/>
                    </a:lnTo>
                    <a:lnTo>
                      <a:pt x="1004519" y="501767"/>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sp>
          <p:nvSpPr>
            <p:cNvPr id="1713" name="Google Shape;1713;p81"/>
            <p:cNvSpPr/>
            <p:nvPr/>
          </p:nvSpPr>
          <p:spPr>
            <a:xfrm>
              <a:off x="1164091" y="2270628"/>
              <a:ext cx="74705" cy="8679"/>
            </a:xfrm>
            <a:custGeom>
              <a:rect b="b" l="l" r="r" t="t"/>
              <a:pathLst>
                <a:path extrusionOk="0" h="52598" w="452760">
                  <a:moveTo>
                    <a:pt x="0" y="0"/>
                  </a:moveTo>
                  <a:lnTo>
                    <a:pt x="452760" y="0"/>
                  </a:lnTo>
                  <a:lnTo>
                    <a:pt x="452760" y="52598"/>
                  </a:lnTo>
                  <a:lnTo>
                    <a:pt x="0" y="52598"/>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14" name="Google Shape;1714;p81"/>
            <p:cNvSpPr/>
            <p:nvPr/>
          </p:nvSpPr>
          <p:spPr>
            <a:xfrm>
              <a:off x="1164091" y="2291652"/>
              <a:ext cx="120565" cy="40195"/>
            </a:xfrm>
            <a:custGeom>
              <a:rect b="b" l="l" r="r" t="t"/>
              <a:pathLst>
                <a:path extrusionOk="0" h="243605" w="730696">
                  <a:moveTo>
                    <a:pt x="0" y="0"/>
                  </a:moveTo>
                  <a:lnTo>
                    <a:pt x="730696" y="0"/>
                  </a:lnTo>
                  <a:lnTo>
                    <a:pt x="730696" y="243605"/>
                  </a:lnTo>
                  <a:lnTo>
                    <a:pt x="0" y="243605"/>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15" name="Google Shape;1715;p81"/>
            <p:cNvSpPr/>
            <p:nvPr/>
          </p:nvSpPr>
          <p:spPr>
            <a:xfrm>
              <a:off x="1164091" y="2340809"/>
              <a:ext cx="120565" cy="40195"/>
            </a:xfrm>
            <a:custGeom>
              <a:rect b="b" l="l" r="r" t="t"/>
              <a:pathLst>
                <a:path extrusionOk="0" h="243605" w="730696">
                  <a:moveTo>
                    <a:pt x="0" y="0"/>
                  </a:moveTo>
                  <a:lnTo>
                    <a:pt x="730696" y="0"/>
                  </a:lnTo>
                  <a:lnTo>
                    <a:pt x="730696" y="243605"/>
                  </a:lnTo>
                  <a:lnTo>
                    <a:pt x="0" y="243605"/>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16" name="Google Shape;1716;p81"/>
            <p:cNvSpPr/>
            <p:nvPr/>
          </p:nvSpPr>
          <p:spPr>
            <a:xfrm>
              <a:off x="1141501" y="2490006"/>
              <a:ext cx="99237" cy="11510"/>
            </a:xfrm>
            <a:custGeom>
              <a:rect b="b" l="l" r="r" t="t"/>
              <a:pathLst>
                <a:path extrusionOk="0" h="69760" w="601439">
                  <a:moveTo>
                    <a:pt x="0" y="0"/>
                  </a:moveTo>
                  <a:lnTo>
                    <a:pt x="601439" y="0"/>
                  </a:lnTo>
                  <a:lnTo>
                    <a:pt x="601439" y="69760"/>
                  </a:lnTo>
                  <a:lnTo>
                    <a:pt x="0" y="6976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17" name="Google Shape;1717;p81"/>
            <p:cNvSpPr/>
            <p:nvPr/>
          </p:nvSpPr>
          <p:spPr>
            <a:xfrm>
              <a:off x="961476" y="2490006"/>
              <a:ext cx="99237" cy="11510"/>
            </a:xfrm>
            <a:custGeom>
              <a:rect b="b" l="l" r="r" t="t"/>
              <a:pathLst>
                <a:path extrusionOk="0" h="69760" w="601439">
                  <a:moveTo>
                    <a:pt x="0" y="0"/>
                  </a:moveTo>
                  <a:lnTo>
                    <a:pt x="601439" y="0"/>
                  </a:lnTo>
                  <a:lnTo>
                    <a:pt x="601439" y="69760"/>
                  </a:lnTo>
                  <a:lnTo>
                    <a:pt x="0" y="6976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18" name="Google Shape;1718;p81"/>
            <p:cNvSpPr/>
            <p:nvPr/>
          </p:nvSpPr>
          <p:spPr>
            <a:xfrm>
              <a:off x="1138975" y="2524059"/>
              <a:ext cx="159581" cy="36870"/>
            </a:xfrm>
            <a:custGeom>
              <a:rect b="b" l="l" r="r" t="t"/>
              <a:pathLst>
                <a:path extrusionOk="0" h="223457" w="967158">
                  <a:moveTo>
                    <a:pt x="0" y="0"/>
                  </a:moveTo>
                  <a:lnTo>
                    <a:pt x="967159" y="0"/>
                  </a:lnTo>
                  <a:lnTo>
                    <a:pt x="967159" y="223458"/>
                  </a:lnTo>
                  <a:lnTo>
                    <a:pt x="0" y="22345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19" name="Google Shape;1719;p81"/>
            <p:cNvSpPr/>
            <p:nvPr/>
          </p:nvSpPr>
          <p:spPr>
            <a:xfrm>
              <a:off x="1139711" y="2568065"/>
              <a:ext cx="81732" cy="8679"/>
            </a:xfrm>
            <a:custGeom>
              <a:rect b="b" l="l" r="r" t="t"/>
              <a:pathLst>
                <a:path extrusionOk="0" h="52598" w="495347">
                  <a:moveTo>
                    <a:pt x="0" y="0"/>
                  </a:moveTo>
                  <a:lnTo>
                    <a:pt x="495347" y="0"/>
                  </a:lnTo>
                  <a:lnTo>
                    <a:pt x="495347" y="52599"/>
                  </a:lnTo>
                  <a:lnTo>
                    <a:pt x="0" y="52599"/>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20" name="Google Shape;1720;p81"/>
            <p:cNvSpPr/>
            <p:nvPr/>
          </p:nvSpPr>
          <p:spPr>
            <a:xfrm>
              <a:off x="1139651" y="2589691"/>
              <a:ext cx="99237" cy="11510"/>
            </a:xfrm>
            <a:custGeom>
              <a:rect b="b" l="l" r="r" t="t"/>
              <a:pathLst>
                <a:path extrusionOk="0" h="69760" w="601439">
                  <a:moveTo>
                    <a:pt x="0" y="0"/>
                  </a:moveTo>
                  <a:lnTo>
                    <a:pt x="601439" y="0"/>
                  </a:lnTo>
                  <a:lnTo>
                    <a:pt x="601439" y="69760"/>
                  </a:lnTo>
                  <a:lnTo>
                    <a:pt x="0" y="69760"/>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sp>
        <p:nvSpPr>
          <p:cNvPr id="1721" name="Google Shape;1721;p81"/>
          <p:cNvSpPr/>
          <p:nvPr/>
        </p:nvSpPr>
        <p:spPr>
          <a:xfrm rot="5400000">
            <a:off x="-717210" y="-409163"/>
            <a:ext cx="6818600" cy="3098175"/>
          </a:xfrm>
          <a:prstGeom prst="flowChartDisplay">
            <a:avLst/>
          </a:prstGeom>
          <a:solidFill>
            <a:srgbClr val="FFDB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722" name="Google Shape;1722;p81"/>
          <p:cNvSpPr txBox="1"/>
          <p:nvPr/>
        </p:nvSpPr>
        <p:spPr>
          <a:xfrm>
            <a:off x="1658397" y="3512172"/>
            <a:ext cx="12552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1200"/>
              </a:spcAft>
              <a:buClr>
                <a:srgbClr val="000000"/>
              </a:buClr>
              <a:buSzPts val="1100"/>
              <a:buFont typeface="Arial"/>
              <a:buNone/>
            </a:pPr>
            <a:r>
              <a:rPr lang="en" sz="1100">
                <a:latin typeface="Lexend Deca SemiBold"/>
                <a:ea typeface="Lexend Deca SemiBold"/>
                <a:cs typeface="Lexend Deca SemiBold"/>
                <a:sym typeface="Lexend Deca SemiBold"/>
              </a:rPr>
              <a:t>Ersetzt durch:</a:t>
            </a:r>
            <a:endParaRPr i="0" sz="1100" u="none" cap="none" strike="noStrike">
              <a:latin typeface="Lexend Deca SemiBold"/>
              <a:ea typeface="Lexend Deca SemiBold"/>
              <a:cs typeface="Lexend Deca SemiBold"/>
              <a:sym typeface="Lexend Deca SemiBold"/>
            </a:endParaRPr>
          </a:p>
        </p:txBody>
      </p:sp>
      <p:sp>
        <p:nvSpPr>
          <p:cNvPr id="1723" name="Google Shape;1723;p81"/>
          <p:cNvSpPr txBox="1"/>
          <p:nvPr/>
        </p:nvSpPr>
        <p:spPr>
          <a:xfrm>
            <a:off x="2728512" y="3347924"/>
            <a:ext cx="1401000" cy="636300"/>
          </a:xfrm>
          <a:prstGeom prst="rect">
            <a:avLst/>
          </a:prstGeom>
          <a:noFill/>
          <a:ln>
            <a:noFill/>
          </a:ln>
        </p:spPr>
        <p:txBody>
          <a:bodyPr anchorCtr="0" anchor="t" bIns="68575" lIns="68575" spcFirstLastPara="1" rIns="68575" wrap="square" tIns="68575">
            <a:spAutoFit/>
          </a:bodyPr>
          <a:lstStyle/>
          <a:p>
            <a:pPr indent="0" lvl="0" marL="0" rtl="0" algn="l">
              <a:lnSpc>
                <a:spcPct val="100000"/>
              </a:lnSpc>
              <a:spcBef>
                <a:spcPts val="0"/>
              </a:spcBef>
              <a:spcAft>
                <a:spcPts val="0"/>
              </a:spcAft>
              <a:buNone/>
            </a:pPr>
            <a:r>
              <a:rPr lang="en" sz="800">
                <a:solidFill>
                  <a:schemeClr val="lt1"/>
                </a:solidFill>
                <a:latin typeface="Lexend Deca"/>
                <a:ea typeface="Lexend Deca"/>
                <a:cs typeface="Lexend Deca"/>
                <a:sym typeface="Lexend Deca"/>
              </a:rPr>
              <a:t>Content Explosion</a:t>
            </a:r>
            <a:endParaRPr sz="800">
              <a:solidFill>
                <a:schemeClr val="lt1"/>
              </a:solidFill>
              <a:latin typeface="Lexend Deca"/>
              <a:ea typeface="Lexend Deca"/>
              <a:cs typeface="Lexend Deca"/>
              <a:sym typeface="Lexend Deca"/>
            </a:endParaRPr>
          </a:p>
          <a:p>
            <a:pPr indent="0" lvl="0" marL="0" rtl="0" algn="l">
              <a:lnSpc>
                <a:spcPct val="100000"/>
              </a:lnSpc>
              <a:spcBef>
                <a:spcPts val="500"/>
              </a:spcBef>
              <a:spcAft>
                <a:spcPts val="0"/>
              </a:spcAft>
              <a:buNone/>
            </a:pPr>
            <a:r>
              <a:rPr lang="en" sz="800">
                <a:solidFill>
                  <a:schemeClr val="lt1"/>
                </a:solidFill>
                <a:latin typeface="Lexend Deca"/>
                <a:ea typeface="Lexend Deca"/>
                <a:cs typeface="Lexend Deca"/>
                <a:sym typeface="Lexend Deca"/>
              </a:rPr>
              <a:t>Channel Erweiterung</a:t>
            </a:r>
            <a:endParaRPr sz="800">
              <a:solidFill>
                <a:schemeClr val="lt1"/>
              </a:solidFill>
              <a:latin typeface="Lexend Deca"/>
              <a:ea typeface="Lexend Deca"/>
              <a:cs typeface="Lexend Deca"/>
              <a:sym typeface="Lexend Deca"/>
            </a:endParaRPr>
          </a:p>
          <a:p>
            <a:pPr indent="0" lvl="0" marL="0" rtl="0" algn="l">
              <a:lnSpc>
                <a:spcPct val="100000"/>
              </a:lnSpc>
              <a:spcBef>
                <a:spcPts val="500"/>
              </a:spcBef>
              <a:spcAft>
                <a:spcPts val="500"/>
              </a:spcAft>
              <a:buNone/>
            </a:pPr>
            <a:r>
              <a:rPr lang="en" sz="800">
                <a:solidFill>
                  <a:schemeClr val="lt1"/>
                </a:solidFill>
                <a:latin typeface="Lexend Deca"/>
                <a:ea typeface="Lexend Deca"/>
                <a:cs typeface="Lexend Deca"/>
                <a:sym typeface="Lexend Deca"/>
              </a:rPr>
              <a:t>Such-Rückgang</a:t>
            </a:r>
            <a:endParaRPr sz="800">
              <a:solidFill>
                <a:schemeClr val="lt1"/>
              </a:solidFill>
              <a:latin typeface="Lexend Deca"/>
              <a:ea typeface="Lexend Deca"/>
              <a:cs typeface="Lexend Deca"/>
              <a:sym typeface="Lexend Deca"/>
            </a:endParaRPr>
          </a:p>
        </p:txBody>
      </p:sp>
      <p:grpSp>
        <p:nvGrpSpPr>
          <p:cNvPr id="1724" name="Google Shape;1724;p81"/>
          <p:cNvGrpSpPr/>
          <p:nvPr/>
        </p:nvGrpSpPr>
        <p:grpSpPr>
          <a:xfrm>
            <a:off x="1605945" y="1145053"/>
            <a:ext cx="2436357" cy="1751129"/>
            <a:chOff x="1834545" y="916453"/>
            <a:chExt cx="2436357" cy="1751129"/>
          </a:xfrm>
        </p:grpSpPr>
        <p:sp>
          <p:nvSpPr>
            <p:cNvPr id="1725" name="Google Shape;1725;p81"/>
            <p:cNvSpPr txBox="1"/>
            <p:nvPr/>
          </p:nvSpPr>
          <p:spPr>
            <a:xfrm>
              <a:off x="2377589" y="962479"/>
              <a:ext cx="1356000" cy="292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000">
                  <a:solidFill>
                    <a:srgbClr val="213343"/>
                  </a:solidFill>
                  <a:latin typeface="Lexend Deca"/>
                  <a:ea typeface="Lexend Deca"/>
                  <a:cs typeface="Lexend Deca"/>
                  <a:sym typeface="Lexend Deca"/>
                </a:rPr>
                <a:t>Content </a:t>
              </a:r>
              <a:r>
                <a:rPr b="1" lang="en" sz="1000">
                  <a:solidFill>
                    <a:srgbClr val="213343"/>
                  </a:solidFill>
                  <a:latin typeface="Lexend Deca"/>
                  <a:ea typeface="Lexend Deca"/>
                  <a:cs typeface="Lexend Deca"/>
                  <a:sym typeface="Lexend Deca"/>
                </a:rPr>
                <a:t>Quantität</a:t>
              </a:r>
              <a:endParaRPr b="1" sz="1000">
                <a:solidFill>
                  <a:srgbClr val="213343"/>
                </a:solidFill>
                <a:latin typeface="Lexend Deca"/>
                <a:ea typeface="Lexend Deca"/>
                <a:cs typeface="Lexend Deca"/>
                <a:sym typeface="Lexend Deca"/>
              </a:endParaRPr>
            </a:p>
          </p:txBody>
        </p:sp>
        <p:sp>
          <p:nvSpPr>
            <p:cNvPr id="1726" name="Google Shape;1726;p81"/>
            <p:cNvSpPr txBox="1"/>
            <p:nvPr/>
          </p:nvSpPr>
          <p:spPr>
            <a:xfrm>
              <a:off x="2377589" y="1658329"/>
              <a:ext cx="1034100" cy="292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rPr lang="en" sz="1000">
                  <a:solidFill>
                    <a:srgbClr val="213343"/>
                  </a:solidFill>
                  <a:latin typeface="Lexend Deca"/>
                  <a:ea typeface="Lexend Deca"/>
                  <a:cs typeface="Lexend Deca"/>
                  <a:sym typeface="Lexend Deca"/>
                </a:rPr>
                <a:t>Über </a:t>
              </a:r>
              <a:r>
                <a:rPr b="1" lang="en" sz="1000">
                  <a:solidFill>
                    <a:srgbClr val="213343"/>
                  </a:solidFill>
                  <a:latin typeface="Lexend Deca"/>
                  <a:ea typeface="Lexend Deca"/>
                  <a:cs typeface="Lexend Deca"/>
                  <a:sym typeface="Lexend Deca"/>
                </a:rPr>
                <a:t>Blogs</a:t>
              </a:r>
              <a:endParaRPr b="1" sz="1000">
                <a:solidFill>
                  <a:srgbClr val="213343"/>
                </a:solidFill>
                <a:latin typeface="Lexend Deca"/>
                <a:ea typeface="Lexend Deca"/>
                <a:cs typeface="Lexend Deca"/>
                <a:sym typeface="Lexend Deca"/>
              </a:endParaRPr>
            </a:p>
          </p:txBody>
        </p:sp>
        <p:sp>
          <p:nvSpPr>
            <p:cNvPr id="1727" name="Google Shape;1727;p81"/>
            <p:cNvSpPr txBox="1"/>
            <p:nvPr/>
          </p:nvSpPr>
          <p:spPr>
            <a:xfrm>
              <a:off x="2377602" y="2296875"/>
              <a:ext cx="1893300" cy="292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rPr lang="en" sz="1000">
                  <a:solidFill>
                    <a:srgbClr val="213343"/>
                  </a:solidFill>
                  <a:latin typeface="Lexend Deca"/>
                  <a:ea typeface="Lexend Deca"/>
                  <a:cs typeface="Lexend Deca"/>
                  <a:sym typeface="Lexend Deca"/>
                </a:rPr>
                <a:t>Fokus auf </a:t>
              </a:r>
              <a:r>
                <a:rPr b="1" lang="en" sz="1000">
                  <a:solidFill>
                    <a:srgbClr val="213343"/>
                  </a:solidFill>
                  <a:latin typeface="Lexend Deca"/>
                  <a:ea typeface="Lexend Deca"/>
                  <a:cs typeface="Lexend Deca"/>
                  <a:sym typeface="Lexend Deca"/>
                </a:rPr>
                <a:t>Lead Generation</a:t>
              </a:r>
              <a:endParaRPr b="1" sz="1000">
                <a:solidFill>
                  <a:srgbClr val="213343"/>
                </a:solidFill>
                <a:latin typeface="Lexend Deca"/>
                <a:ea typeface="Lexend Deca"/>
                <a:cs typeface="Lexend Deca"/>
                <a:sym typeface="Lexend Deca"/>
              </a:endParaRPr>
            </a:p>
          </p:txBody>
        </p:sp>
        <p:grpSp>
          <p:nvGrpSpPr>
            <p:cNvPr id="1728" name="Google Shape;1728;p81"/>
            <p:cNvGrpSpPr/>
            <p:nvPr/>
          </p:nvGrpSpPr>
          <p:grpSpPr>
            <a:xfrm>
              <a:off x="1834545" y="916453"/>
              <a:ext cx="434383" cy="351247"/>
              <a:chOff x="2349429" y="1650998"/>
              <a:chExt cx="4482792" cy="3551532"/>
            </a:xfrm>
          </p:grpSpPr>
          <p:sp>
            <p:nvSpPr>
              <p:cNvPr id="1729" name="Google Shape;1729;p81"/>
              <p:cNvSpPr/>
              <p:nvPr/>
            </p:nvSpPr>
            <p:spPr>
              <a:xfrm>
                <a:off x="2518163" y="2284614"/>
                <a:ext cx="4142476" cy="2580438"/>
              </a:xfrm>
              <a:custGeom>
                <a:rect b="b" l="l" r="r" t="t"/>
                <a:pathLst>
                  <a:path extrusionOk="0" h="2580438" w="4142476">
                    <a:moveTo>
                      <a:pt x="3906014" y="0"/>
                    </a:moveTo>
                    <a:cubicBezTo>
                      <a:pt x="4036609" y="0"/>
                      <a:pt x="4142477" y="105724"/>
                      <a:pt x="4142477" y="236141"/>
                    </a:cubicBezTo>
                    <a:lnTo>
                      <a:pt x="4142477" y="2344298"/>
                    </a:lnTo>
                    <a:cubicBezTo>
                      <a:pt x="4142477" y="2474715"/>
                      <a:pt x="4036609" y="2580439"/>
                      <a:pt x="3906014" y="2580439"/>
                    </a:cubicBezTo>
                    <a:lnTo>
                      <a:pt x="236463" y="2580439"/>
                    </a:lnTo>
                    <a:cubicBezTo>
                      <a:pt x="105868" y="2580439"/>
                      <a:pt x="0" y="2474715"/>
                      <a:pt x="0" y="2344298"/>
                    </a:cubicBezTo>
                    <a:lnTo>
                      <a:pt x="0" y="236141"/>
                    </a:lnTo>
                    <a:cubicBezTo>
                      <a:pt x="0" y="105724"/>
                      <a:pt x="105868" y="0"/>
                      <a:pt x="236463" y="0"/>
                    </a:cubicBez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30" name="Google Shape;1730;p81"/>
              <p:cNvSpPr/>
              <p:nvPr/>
            </p:nvSpPr>
            <p:spPr>
              <a:xfrm>
                <a:off x="2503225" y="2268954"/>
                <a:ext cx="4172353" cy="2611406"/>
              </a:xfrm>
              <a:custGeom>
                <a:rect b="b" l="l" r="r" t="t"/>
                <a:pathLst>
                  <a:path extrusionOk="0" h="2611406" w="4172353">
                    <a:moveTo>
                      <a:pt x="3920943" y="2611407"/>
                    </a:moveTo>
                    <a:lnTo>
                      <a:pt x="251782" y="2611407"/>
                    </a:lnTo>
                    <a:cubicBezTo>
                      <a:pt x="112871" y="2611407"/>
                      <a:pt x="200" y="2499060"/>
                      <a:pt x="0" y="2360338"/>
                    </a:cubicBezTo>
                    <a:lnTo>
                      <a:pt x="0" y="251810"/>
                    </a:lnTo>
                    <a:cubicBezTo>
                      <a:pt x="-209" y="112946"/>
                      <a:pt x="112357" y="200"/>
                      <a:pt x="251411" y="0"/>
                    </a:cubicBezTo>
                    <a:cubicBezTo>
                      <a:pt x="251535" y="0"/>
                      <a:pt x="251658" y="0"/>
                      <a:pt x="251782" y="0"/>
                    </a:cubicBezTo>
                    <a:lnTo>
                      <a:pt x="3920943" y="0"/>
                    </a:lnTo>
                    <a:cubicBezTo>
                      <a:pt x="4059712" y="209"/>
                      <a:pt x="4172145" y="112489"/>
                      <a:pt x="4172354" y="251069"/>
                    </a:cubicBezTo>
                    <a:lnTo>
                      <a:pt x="4172354" y="2359967"/>
                    </a:lnTo>
                    <a:cubicBezTo>
                      <a:pt x="4172354" y="2498689"/>
                      <a:pt x="4059855" y="2611207"/>
                      <a:pt x="3920943" y="2611407"/>
                    </a:cubicBezTo>
                    <a:close/>
                    <a:moveTo>
                      <a:pt x="251782" y="30587"/>
                    </a:moveTo>
                    <a:cubicBezTo>
                      <a:pt x="129381" y="30587"/>
                      <a:pt x="30087" y="129575"/>
                      <a:pt x="29887" y="251810"/>
                    </a:cubicBezTo>
                    <a:lnTo>
                      <a:pt x="29887" y="2359958"/>
                    </a:lnTo>
                    <a:cubicBezTo>
                      <a:pt x="30096" y="2482193"/>
                      <a:pt x="129381" y="2581181"/>
                      <a:pt x="251782" y="2581181"/>
                    </a:cubicBezTo>
                    <a:lnTo>
                      <a:pt x="3920943" y="2581181"/>
                    </a:lnTo>
                    <a:cubicBezTo>
                      <a:pt x="4043202" y="2580972"/>
                      <a:pt x="4142259" y="2482050"/>
                      <a:pt x="4142468" y="2359958"/>
                    </a:cubicBezTo>
                    <a:lnTo>
                      <a:pt x="4142468" y="251810"/>
                    </a:lnTo>
                    <a:cubicBezTo>
                      <a:pt x="4142259" y="129718"/>
                      <a:pt x="4043202" y="30797"/>
                      <a:pt x="3920943" y="30587"/>
                    </a:cubicBezTo>
                    <a:lnTo>
                      <a:pt x="251782" y="30587"/>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31" name="Google Shape;1731;p81"/>
              <p:cNvSpPr/>
              <p:nvPr/>
            </p:nvSpPr>
            <p:spPr>
              <a:xfrm>
                <a:off x="2685902" y="2476610"/>
                <a:ext cx="3809250" cy="2255510"/>
              </a:xfrm>
              <a:custGeom>
                <a:rect b="b" l="l" r="r" t="t"/>
                <a:pathLst>
                  <a:path extrusionOk="0" h="2255510" w="3809250">
                    <a:moveTo>
                      <a:pt x="0" y="0"/>
                    </a:moveTo>
                    <a:lnTo>
                      <a:pt x="3809251" y="0"/>
                    </a:lnTo>
                    <a:lnTo>
                      <a:pt x="3809251" y="2255511"/>
                    </a:lnTo>
                    <a:lnTo>
                      <a:pt x="0" y="2255511"/>
                    </a:ln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32" name="Google Shape;1732;p81"/>
              <p:cNvSpPr/>
              <p:nvPr/>
            </p:nvSpPr>
            <p:spPr>
              <a:xfrm>
                <a:off x="2874792" y="1979494"/>
                <a:ext cx="3418129" cy="2752418"/>
              </a:xfrm>
              <a:custGeom>
                <a:rect b="b" l="l" r="r" t="t"/>
                <a:pathLst>
                  <a:path extrusionOk="0" h="2752418" w="3418129">
                    <a:moveTo>
                      <a:pt x="0" y="0"/>
                    </a:moveTo>
                    <a:lnTo>
                      <a:pt x="3418130" y="0"/>
                    </a:lnTo>
                    <a:lnTo>
                      <a:pt x="3418130" y="2752419"/>
                    </a:lnTo>
                    <a:lnTo>
                      <a:pt x="0" y="2752419"/>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33" name="Google Shape;1733;p81"/>
              <p:cNvSpPr/>
              <p:nvPr/>
            </p:nvSpPr>
            <p:spPr>
              <a:xfrm>
                <a:off x="2874782" y="1979494"/>
                <a:ext cx="2312003" cy="2752418"/>
              </a:xfrm>
              <a:custGeom>
                <a:rect b="b" l="l" r="r" t="t"/>
                <a:pathLst>
                  <a:path extrusionOk="0" h="2752418" w="2312003">
                    <a:moveTo>
                      <a:pt x="0" y="0"/>
                    </a:moveTo>
                    <a:lnTo>
                      <a:pt x="2312004" y="0"/>
                    </a:lnTo>
                    <a:lnTo>
                      <a:pt x="2312004" y="2752419"/>
                    </a:lnTo>
                    <a:lnTo>
                      <a:pt x="0" y="2752419"/>
                    </a:lnTo>
                    <a:close/>
                  </a:path>
                </a:pathLst>
              </a:custGeom>
              <a:solidFill>
                <a:srgbClr val="F6F9F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34" name="Google Shape;1734;p81"/>
              <p:cNvSpPr/>
              <p:nvPr/>
            </p:nvSpPr>
            <p:spPr>
              <a:xfrm>
                <a:off x="2873294" y="1978756"/>
                <a:ext cx="3419995" cy="158175"/>
              </a:xfrm>
              <a:custGeom>
                <a:rect b="b" l="l" r="r" t="t"/>
                <a:pathLst>
                  <a:path extrusionOk="0" h="158175" w="3419995">
                    <a:moveTo>
                      <a:pt x="0" y="0"/>
                    </a:moveTo>
                    <a:lnTo>
                      <a:pt x="3419996" y="0"/>
                    </a:lnTo>
                    <a:lnTo>
                      <a:pt x="3419996" y="158175"/>
                    </a:lnTo>
                    <a:lnTo>
                      <a:pt x="0" y="158175"/>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35" name="Google Shape;1735;p81"/>
              <p:cNvSpPr/>
              <p:nvPr/>
            </p:nvSpPr>
            <p:spPr>
              <a:xfrm>
                <a:off x="2930583" y="2035048"/>
                <a:ext cx="57525" cy="57447"/>
              </a:xfrm>
              <a:custGeom>
                <a:rect b="b" l="l" r="r" t="t"/>
                <a:pathLst>
                  <a:path extrusionOk="0" h="57447" w="57525">
                    <a:moveTo>
                      <a:pt x="57526" y="28724"/>
                    </a:moveTo>
                    <a:cubicBezTo>
                      <a:pt x="57526" y="44587"/>
                      <a:pt x="44648" y="57447"/>
                      <a:pt x="28763" y="57447"/>
                    </a:cubicBezTo>
                    <a:cubicBezTo>
                      <a:pt x="12877" y="57447"/>
                      <a:pt x="0" y="44587"/>
                      <a:pt x="0" y="28724"/>
                    </a:cubicBezTo>
                    <a:cubicBezTo>
                      <a:pt x="0" y="12860"/>
                      <a:pt x="12877" y="0"/>
                      <a:pt x="28763" y="0"/>
                    </a:cubicBezTo>
                    <a:cubicBezTo>
                      <a:pt x="44648" y="0"/>
                      <a:pt x="57526" y="12860"/>
                      <a:pt x="57526" y="28724"/>
                    </a:cubicBezTo>
                    <a:close/>
                  </a:path>
                </a:pathLst>
              </a:custGeom>
              <a:solidFill>
                <a:srgbClr val="FFCE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36" name="Google Shape;1736;p81"/>
              <p:cNvSpPr/>
              <p:nvPr/>
            </p:nvSpPr>
            <p:spPr>
              <a:xfrm>
                <a:off x="3016881" y="2035048"/>
                <a:ext cx="57525" cy="57447"/>
              </a:xfrm>
              <a:custGeom>
                <a:rect b="b" l="l" r="r" t="t"/>
                <a:pathLst>
                  <a:path extrusionOk="0" h="57447" w="57525">
                    <a:moveTo>
                      <a:pt x="57526" y="28724"/>
                    </a:moveTo>
                    <a:cubicBezTo>
                      <a:pt x="57526" y="44587"/>
                      <a:pt x="44648" y="57447"/>
                      <a:pt x="28763" y="57447"/>
                    </a:cubicBezTo>
                    <a:cubicBezTo>
                      <a:pt x="12878" y="57447"/>
                      <a:pt x="0" y="44587"/>
                      <a:pt x="0" y="28724"/>
                    </a:cubicBezTo>
                    <a:cubicBezTo>
                      <a:pt x="0" y="12860"/>
                      <a:pt x="12877" y="0"/>
                      <a:pt x="28763" y="0"/>
                    </a:cubicBezTo>
                    <a:cubicBezTo>
                      <a:pt x="44648" y="0"/>
                      <a:pt x="57526" y="12860"/>
                      <a:pt x="57526" y="28724"/>
                    </a:cubicBezTo>
                    <a:close/>
                  </a:path>
                </a:pathLst>
              </a:custGeom>
              <a:solidFill>
                <a:srgbClr val="FFEBC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37" name="Google Shape;1737;p81"/>
              <p:cNvSpPr/>
              <p:nvPr/>
            </p:nvSpPr>
            <p:spPr>
              <a:xfrm>
                <a:off x="3104293" y="2034667"/>
                <a:ext cx="57525" cy="57447"/>
              </a:xfrm>
              <a:custGeom>
                <a:rect b="b" l="l" r="r" t="t"/>
                <a:pathLst>
                  <a:path extrusionOk="0" h="57447" w="57525">
                    <a:moveTo>
                      <a:pt x="57526" y="28724"/>
                    </a:moveTo>
                    <a:cubicBezTo>
                      <a:pt x="57526" y="44587"/>
                      <a:pt x="44648" y="57447"/>
                      <a:pt x="28763" y="57447"/>
                    </a:cubicBezTo>
                    <a:cubicBezTo>
                      <a:pt x="12878" y="57447"/>
                      <a:pt x="0" y="44587"/>
                      <a:pt x="0" y="28724"/>
                    </a:cubicBezTo>
                    <a:cubicBezTo>
                      <a:pt x="0" y="12860"/>
                      <a:pt x="12877" y="0"/>
                      <a:pt x="28763" y="0"/>
                    </a:cubicBezTo>
                    <a:cubicBezTo>
                      <a:pt x="44648" y="0"/>
                      <a:pt x="57526" y="12860"/>
                      <a:pt x="57526" y="28724"/>
                    </a:cubicBezTo>
                    <a:close/>
                  </a:path>
                </a:pathLst>
              </a:custGeom>
              <a:solidFill>
                <a:srgbClr val="CAE7D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38" name="Google Shape;1738;p81"/>
              <p:cNvSpPr/>
              <p:nvPr/>
            </p:nvSpPr>
            <p:spPr>
              <a:xfrm>
                <a:off x="2349429" y="5072708"/>
                <a:ext cx="4482792" cy="129822"/>
              </a:xfrm>
              <a:custGeom>
                <a:rect b="b" l="l" r="r" t="t"/>
                <a:pathLst>
                  <a:path extrusionOk="0" h="129822" w="4482792">
                    <a:moveTo>
                      <a:pt x="4482793" y="64911"/>
                    </a:moveTo>
                    <a:cubicBezTo>
                      <a:pt x="4482793" y="100761"/>
                      <a:pt x="3479285" y="129822"/>
                      <a:pt x="2241396" y="129822"/>
                    </a:cubicBezTo>
                    <a:cubicBezTo>
                      <a:pt x="1003507" y="129822"/>
                      <a:pt x="0" y="100761"/>
                      <a:pt x="0" y="64911"/>
                    </a:cubicBezTo>
                    <a:cubicBezTo>
                      <a:pt x="0" y="29062"/>
                      <a:pt x="1003507" y="0"/>
                      <a:pt x="2241396" y="0"/>
                    </a:cubicBezTo>
                    <a:cubicBezTo>
                      <a:pt x="3479285" y="0"/>
                      <a:pt x="4482793" y="29062"/>
                      <a:pt x="4482793" y="64911"/>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39" name="Google Shape;1739;p81"/>
              <p:cNvSpPr/>
              <p:nvPr/>
            </p:nvSpPr>
            <p:spPr>
              <a:xfrm>
                <a:off x="2349690" y="4866184"/>
                <a:ext cx="4482437" cy="246961"/>
              </a:xfrm>
              <a:custGeom>
                <a:rect b="b" l="l" r="r" t="t"/>
                <a:pathLst>
                  <a:path extrusionOk="0" h="246961" w="4482437">
                    <a:moveTo>
                      <a:pt x="180803" y="246961"/>
                    </a:moveTo>
                    <a:lnTo>
                      <a:pt x="4297498" y="242112"/>
                    </a:lnTo>
                    <a:cubicBezTo>
                      <a:pt x="4375198" y="242112"/>
                      <a:pt x="4484280" y="105577"/>
                      <a:pt x="4482414" y="0"/>
                    </a:cubicBezTo>
                    <a:lnTo>
                      <a:pt x="0" y="5220"/>
                    </a:lnTo>
                    <a:cubicBezTo>
                      <a:pt x="0" y="110426"/>
                      <a:pt x="102731" y="246961"/>
                      <a:pt x="180803" y="246961"/>
                    </a:cubicBez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40" name="Google Shape;1740;p81"/>
              <p:cNvSpPr/>
              <p:nvPr/>
            </p:nvSpPr>
            <p:spPr>
              <a:xfrm>
                <a:off x="4266832" y="4867677"/>
                <a:ext cx="710140" cy="85058"/>
              </a:xfrm>
              <a:custGeom>
                <a:rect b="b" l="l" r="r" t="t"/>
                <a:pathLst>
                  <a:path extrusionOk="0" h="85058" w="710140">
                    <a:moveTo>
                      <a:pt x="367214" y="0"/>
                    </a:moveTo>
                    <a:lnTo>
                      <a:pt x="0" y="0"/>
                    </a:lnTo>
                    <a:cubicBezTo>
                      <a:pt x="0" y="61555"/>
                      <a:pt x="34371" y="85059"/>
                      <a:pt x="46319" y="85059"/>
                    </a:cubicBezTo>
                    <a:lnTo>
                      <a:pt x="663821" y="85059"/>
                    </a:lnTo>
                    <a:cubicBezTo>
                      <a:pt x="676150" y="85059"/>
                      <a:pt x="710140" y="61555"/>
                      <a:pt x="710140" y="0"/>
                    </a:cubicBezTo>
                    <a:lnTo>
                      <a:pt x="367205" y="0"/>
                    </a:lnTo>
                    <a:close/>
                  </a:path>
                </a:pathLst>
              </a:custGeom>
              <a:solidFill>
                <a:srgbClr val="7691A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41" name="Google Shape;1741;p81"/>
              <p:cNvSpPr/>
              <p:nvPr/>
            </p:nvSpPr>
            <p:spPr>
              <a:xfrm>
                <a:off x="2996706" y="2298791"/>
                <a:ext cx="2050501" cy="924807"/>
              </a:xfrm>
              <a:custGeom>
                <a:rect b="b" l="l" r="r" t="t"/>
                <a:pathLst>
                  <a:path extrusionOk="0" h="924807" w="2050501">
                    <a:moveTo>
                      <a:pt x="0" y="0"/>
                    </a:moveTo>
                    <a:lnTo>
                      <a:pt x="2050502" y="0"/>
                    </a:lnTo>
                    <a:lnTo>
                      <a:pt x="2050502" y="924807"/>
                    </a:lnTo>
                    <a:lnTo>
                      <a:pt x="0" y="924807"/>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42" name="Google Shape;1742;p81"/>
              <p:cNvSpPr/>
              <p:nvPr/>
            </p:nvSpPr>
            <p:spPr>
              <a:xfrm>
                <a:off x="5296000" y="2433842"/>
                <a:ext cx="884231" cy="407009"/>
              </a:xfrm>
              <a:custGeom>
                <a:rect b="b" l="l" r="r" t="t"/>
                <a:pathLst>
                  <a:path extrusionOk="0" h="407009" w="884231">
                    <a:moveTo>
                      <a:pt x="0" y="0"/>
                    </a:moveTo>
                    <a:lnTo>
                      <a:pt x="884231" y="0"/>
                    </a:lnTo>
                    <a:lnTo>
                      <a:pt x="884231" y="407010"/>
                    </a:lnTo>
                    <a:lnTo>
                      <a:pt x="0" y="40701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43" name="Google Shape;1743;p81"/>
              <p:cNvSpPr/>
              <p:nvPr/>
            </p:nvSpPr>
            <p:spPr>
              <a:xfrm>
                <a:off x="5296000" y="2298791"/>
                <a:ext cx="884231" cy="81322"/>
              </a:xfrm>
              <a:custGeom>
                <a:rect b="b" l="l" r="r" t="t"/>
                <a:pathLst>
                  <a:path extrusionOk="0" h="81322" w="884231">
                    <a:moveTo>
                      <a:pt x="0" y="0"/>
                    </a:moveTo>
                    <a:lnTo>
                      <a:pt x="884231" y="0"/>
                    </a:lnTo>
                    <a:lnTo>
                      <a:pt x="884231"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44" name="Google Shape;1744;p81"/>
              <p:cNvSpPr/>
              <p:nvPr/>
            </p:nvSpPr>
            <p:spPr>
              <a:xfrm>
                <a:off x="5296000" y="2917696"/>
                <a:ext cx="357502" cy="81322"/>
              </a:xfrm>
              <a:custGeom>
                <a:rect b="b" l="l" r="r" t="t"/>
                <a:pathLst>
                  <a:path extrusionOk="0" h="81322" w="357502">
                    <a:moveTo>
                      <a:pt x="0" y="0"/>
                    </a:moveTo>
                    <a:lnTo>
                      <a:pt x="357503" y="0"/>
                    </a:lnTo>
                    <a:lnTo>
                      <a:pt x="357503"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45" name="Google Shape;1745;p81"/>
              <p:cNvSpPr/>
              <p:nvPr/>
            </p:nvSpPr>
            <p:spPr>
              <a:xfrm>
                <a:off x="5296000" y="3268742"/>
                <a:ext cx="884231" cy="407009"/>
              </a:xfrm>
              <a:custGeom>
                <a:rect b="b" l="l" r="r" t="t"/>
                <a:pathLst>
                  <a:path extrusionOk="0" h="407009" w="884231">
                    <a:moveTo>
                      <a:pt x="0" y="0"/>
                    </a:moveTo>
                    <a:lnTo>
                      <a:pt x="884231" y="0"/>
                    </a:lnTo>
                    <a:lnTo>
                      <a:pt x="884231" y="407010"/>
                    </a:lnTo>
                    <a:lnTo>
                      <a:pt x="0" y="40701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46" name="Google Shape;1746;p81"/>
              <p:cNvSpPr/>
              <p:nvPr/>
            </p:nvSpPr>
            <p:spPr>
              <a:xfrm>
                <a:off x="3006789" y="3987253"/>
                <a:ext cx="967158" cy="223457"/>
              </a:xfrm>
              <a:custGeom>
                <a:rect b="b" l="l" r="r" t="t"/>
                <a:pathLst>
                  <a:path extrusionOk="0" h="223457" w="967158">
                    <a:moveTo>
                      <a:pt x="0" y="0"/>
                    </a:moveTo>
                    <a:lnTo>
                      <a:pt x="967159" y="0"/>
                    </a:lnTo>
                    <a:lnTo>
                      <a:pt x="967159" y="223458"/>
                    </a:lnTo>
                    <a:lnTo>
                      <a:pt x="0" y="223458"/>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47" name="Google Shape;1747;p81"/>
              <p:cNvSpPr/>
              <p:nvPr/>
            </p:nvSpPr>
            <p:spPr>
              <a:xfrm>
                <a:off x="3006789" y="3287026"/>
                <a:ext cx="657098" cy="258903"/>
              </a:xfrm>
              <a:custGeom>
                <a:rect b="b" l="l" r="r" t="t"/>
                <a:pathLst>
                  <a:path extrusionOk="0" h="258903" w="657098">
                    <a:moveTo>
                      <a:pt x="0" y="0"/>
                    </a:moveTo>
                    <a:lnTo>
                      <a:pt x="657099" y="0"/>
                    </a:lnTo>
                    <a:lnTo>
                      <a:pt x="657099" y="258903"/>
                    </a:lnTo>
                    <a:lnTo>
                      <a:pt x="0" y="258903"/>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48" name="Google Shape;1748;p81"/>
              <p:cNvSpPr/>
              <p:nvPr/>
            </p:nvSpPr>
            <p:spPr>
              <a:xfrm>
                <a:off x="3704609" y="3287026"/>
                <a:ext cx="648511" cy="258903"/>
              </a:xfrm>
              <a:custGeom>
                <a:rect b="b" l="l" r="r" t="t"/>
                <a:pathLst>
                  <a:path extrusionOk="0" h="258903" w="648511">
                    <a:moveTo>
                      <a:pt x="0" y="0"/>
                    </a:moveTo>
                    <a:lnTo>
                      <a:pt x="648511" y="0"/>
                    </a:lnTo>
                    <a:lnTo>
                      <a:pt x="648511" y="258903"/>
                    </a:lnTo>
                    <a:lnTo>
                      <a:pt x="0" y="258903"/>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49" name="Google Shape;1749;p81"/>
              <p:cNvSpPr/>
              <p:nvPr/>
            </p:nvSpPr>
            <p:spPr>
              <a:xfrm>
                <a:off x="4399068" y="3287026"/>
                <a:ext cx="648511" cy="258903"/>
              </a:xfrm>
              <a:custGeom>
                <a:rect b="b" l="l" r="r" t="t"/>
                <a:pathLst>
                  <a:path extrusionOk="0" h="258903" w="648511">
                    <a:moveTo>
                      <a:pt x="0" y="0"/>
                    </a:moveTo>
                    <a:lnTo>
                      <a:pt x="648511" y="0"/>
                    </a:lnTo>
                    <a:lnTo>
                      <a:pt x="648511" y="258903"/>
                    </a:lnTo>
                    <a:lnTo>
                      <a:pt x="0" y="258903"/>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50" name="Google Shape;1750;p81"/>
              <p:cNvSpPr/>
              <p:nvPr/>
            </p:nvSpPr>
            <p:spPr>
              <a:xfrm>
                <a:off x="5296000" y="3133699"/>
                <a:ext cx="884231" cy="81322"/>
              </a:xfrm>
              <a:custGeom>
                <a:rect b="b" l="l" r="r" t="t"/>
                <a:pathLst>
                  <a:path extrusionOk="0" h="81322" w="884231">
                    <a:moveTo>
                      <a:pt x="0" y="0"/>
                    </a:moveTo>
                    <a:lnTo>
                      <a:pt x="884231" y="0"/>
                    </a:lnTo>
                    <a:lnTo>
                      <a:pt x="884231"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51" name="Google Shape;1751;p81"/>
              <p:cNvSpPr/>
              <p:nvPr/>
            </p:nvSpPr>
            <p:spPr>
              <a:xfrm>
                <a:off x="5296000" y="3752605"/>
                <a:ext cx="357502" cy="81322"/>
              </a:xfrm>
              <a:custGeom>
                <a:rect b="b" l="l" r="r" t="t"/>
                <a:pathLst>
                  <a:path extrusionOk="0" h="81322" w="357502">
                    <a:moveTo>
                      <a:pt x="0" y="0"/>
                    </a:moveTo>
                    <a:lnTo>
                      <a:pt x="357503" y="0"/>
                    </a:lnTo>
                    <a:lnTo>
                      <a:pt x="357503"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52" name="Google Shape;1752;p81"/>
              <p:cNvSpPr/>
              <p:nvPr/>
            </p:nvSpPr>
            <p:spPr>
              <a:xfrm>
                <a:off x="5296000" y="4097309"/>
                <a:ext cx="884231" cy="407009"/>
              </a:xfrm>
              <a:custGeom>
                <a:rect b="b" l="l" r="r" t="t"/>
                <a:pathLst>
                  <a:path extrusionOk="0" h="407009" w="884231">
                    <a:moveTo>
                      <a:pt x="0" y="0"/>
                    </a:moveTo>
                    <a:lnTo>
                      <a:pt x="884231" y="0"/>
                    </a:lnTo>
                    <a:lnTo>
                      <a:pt x="884231" y="407010"/>
                    </a:lnTo>
                    <a:lnTo>
                      <a:pt x="0" y="40701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53" name="Google Shape;1753;p81"/>
              <p:cNvSpPr/>
              <p:nvPr/>
            </p:nvSpPr>
            <p:spPr>
              <a:xfrm>
                <a:off x="5296000" y="3961886"/>
                <a:ext cx="884231" cy="81322"/>
              </a:xfrm>
              <a:custGeom>
                <a:rect b="b" l="l" r="r" t="t"/>
                <a:pathLst>
                  <a:path extrusionOk="0" h="81322" w="884231">
                    <a:moveTo>
                      <a:pt x="0" y="0"/>
                    </a:moveTo>
                    <a:lnTo>
                      <a:pt x="884231" y="0"/>
                    </a:lnTo>
                    <a:lnTo>
                      <a:pt x="884231"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54" name="Google Shape;1754;p81"/>
              <p:cNvSpPr/>
              <p:nvPr/>
            </p:nvSpPr>
            <p:spPr>
              <a:xfrm>
                <a:off x="5296000" y="4581163"/>
                <a:ext cx="357502" cy="81322"/>
              </a:xfrm>
              <a:custGeom>
                <a:rect b="b" l="l" r="r" t="t"/>
                <a:pathLst>
                  <a:path extrusionOk="0" h="81322" w="357502">
                    <a:moveTo>
                      <a:pt x="0" y="0"/>
                    </a:moveTo>
                    <a:lnTo>
                      <a:pt x="357503" y="0"/>
                    </a:lnTo>
                    <a:lnTo>
                      <a:pt x="357503"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55" name="Google Shape;1755;p81"/>
              <p:cNvSpPr/>
              <p:nvPr/>
            </p:nvSpPr>
            <p:spPr>
              <a:xfrm>
                <a:off x="3007160" y="3911151"/>
                <a:ext cx="2054243" cy="8956"/>
              </a:xfrm>
              <a:custGeom>
                <a:rect b="b" l="l" r="r" t="t"/>
                <a:pathLst>
                  <a:path extrusionOk="0" h="8956" w="2054243">
                    <a:moveTo>
                      <a:pt x="0" y="0"/>
                    </a:moveTo>
                    <a:lnTo>
                      <a:pt x="2054244" y="0"/>
                    </a:lnTo>
                    <a:lnTo>
                      <a:pt x="2054244" y="8957"/>
                    </a:lnTo>
                    <a:lnTo>
                      <a:pt x="0" y="895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56" name="Google Shape;1756;p81"/>
              <p:cNvSpPr/>
              <p:nvPr/>
            </p:nvSpPr>
            <p:spPr>
              <a:xfrm>
                <a:off x="3007160" y="4494240"/>
                <a:ext cx="2054243" cy="8956"/>
              </a:xfrm>
              <a:custGeom>
                <a:rect b="b" l="l" r="r" t="t"/>
                <a:pathLst>
                  <a:path extrusionOk="0" h="8956" w="2054243">
                    <a:moveTo>
                      <a:pt x="0" y="0"/>
                    </a:moveTo>
                    <a:lnTo>
                      <a:pt x="2054244" y="0"/>
                    </a:lnTo>
                    <a:lnTo>
                      <a:pt x="2054244" y="8957"/>
                    </a:lnTo>
                    <a:lnTo>
                      <a:pt x="0" y="895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57" name="Google Shape;1757;p81"/>
              <p:cNvSpPr/>
              <p:nvPr/>
            </p:nvSpPr>
            <p:spPr>
              <a:xfrm>
                <a:off x="3010902" y="3777972"/>
                <a:ext cx="601439" cy="69760"/>
              </a:xfrm>
              <a:custGeom>
                <a:rect b="b" l="l" r="r" t="t"/>
                <a:pathLst>
                  <a:path extrusionOk="0" h="69760" w="601439">
                    <a:moveTo>
                      <a:pt x="0" y="0"/>
                    </a:moveTo>
                    <a:lnTo>
                      <a:pt x="601439" y="0"/>
                    </a:lnTo>
                    <a:lnTo>
                      <a:pt x="601439" y="69760"/>
                    </a:lnTo>
                    <a:lnTo>
                      <a:pt x="0" y="69760"/>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58" name="Google Shape;1758;p81"/>
              <p:cNvSpPr/>
              <p:nvPr/>
            </p:nvSpPr>
            <p:spPr>
              <a:xfrm>
                <a:off x="3010902" y="3590322"/>
                <a:ext cx="452760" cy="52598"/>
              </a:xfrm>
              <a:custGeom>
                <a:rect b="b" l="l" r="r" t="t"/>
                <a:pathLst>
                  <a:path extrusionOk="0" h="52598" w="452760">
                    <a:moveTo>
                      <a:pt x="0" y="0"/>
                    </a:moveTo>
                    <a:lnTo>
                      <a:pt x="452760" y="0"/>
                    </a:lnTo>
                    <a:lnTo>
                      <a:pt x="452760" y="52598"/>
                    </a:lnTo>
                    <a:lnTo>
                      <a:pt x="0" y="5259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59" name="Google Shape;1759;p81"/>
              <p:cNvSpPr/>
              <p:nvPr/>
            </p:nvSpPr>
            <p:spPr>
              <a:xfrm>
                <a:off x="3011273" y="4254362"/>
                <a:ext cx="495347" cy="52598"/>
              </a:xfrm>
              <a:custGeom>
                <a:rect b="b" l="l" r="r" t="t"/>
                <a:pathLst>
                  <a:path extrusionOk="0" h="52598" w="495347">
                    <a:moveTo>
                      <a:pt x="0" y="0"/>
                    </a:moveTo>
                    <a:lnTo>
                      <a:pt x="495347" y="0"/>
                    </a:lnTo>
                    <a:lnTo>
                      <a:pt x="495347" y="52599"/>
                    </a:lnTo>
                    <a:lnTo>
                      <a:pt x="0" y="52599"/>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60" name="Google Shape;1760;p81"/>
              <p:cNvSpPr/>
              <p:nvPr/>
            </p:nvSpPr>
            <p:spPr>
              <a:xfrm>
                <a:off x="4099472" y="3987253"/>
                <a:ext cx="959313" cy="223457"/>
              </a:xfrm>
              <a:custGeom>
                <a:rect b="b" l="l" r="r" t="t"/>
                <a:pathLst>
                  <a:path extrusionOk="0" h="223457" w="959313">
                    <a:moveTo>
                      <a:pt x="0" y="0"/>
                    </a:moveTo>
                    <a:lnTo>
                      <a:pt x="959313" y="0"/>
                    </a:lnTo>
                    <a:lnTo>
                      <a:pt x="959313" y="223458"/>
                    </a:lnTo>
                    <a:lnTo>
                      <a:pt x="0" y="223458"/>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61" name="Google Shape;1761;p81"/>
              <p:cNvSpPr/>
              <p:nvPr/>
            </p:nvSpPr>
            <p:spPr>
              <a:xfrm>
                <a:off x="4103956" y="4254362"/>
                <a:ext cx="490862" cy="52598"/>
              </a:xfrm>
              <a:custGeom>
                <a:rect b="b" l="l" r="r" t="t"/>
                <a:pathLst>
                  <a:path extrusionOk="0" h="52598" w="490862">
                    <a:moveTo>
                      <a:pt x="0" y="0"/>
                    </a:moveTo>
                    <a:lnTo>
                      <a:pt x="490863" y="0"/>
                    </a:lnTo>
                    <a:lnTo>
                      <a:pt x="490863" y="52599"/>
                    </a:lnTo>
                    <a:lnTo>
                      <a:pt x="0" y="52599"/>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62" name="Google Shape;1762;p81"/>
              <p:cNvSpPr/>
              <p:nvPr/>
            </p:nvSpPr>
            <p:spPr>
              <a:xfrm>
                <a:off x="3006789" y="4561015"/>
                <a:ext cx="967158" cy="165268"/>
              </a:xfrm>
              <a:custGeom>
                <a:rect b="b" l="l" r="r" t="t"/>
                <a:pathLst>
                  <a:path extrusionOk="0" h="165268" w="967158">
                    <a:moveTo>
                      <a:pt x="0" y="0"/>
                    </a:moveTo>
                    <a:lnTo>
                      <a:pt x="967159" y="0"/>
                    </a:lnTo>
                    <a:lnTo>
                      <a:pt x="967159" y="165268"/>
                    </a:lnTo>
                    <a:lnTo>
                      <a:pt x="0" y="165268"/>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63" name="Google Shape;1763;p81"/>
              <p:cNvSpPr/>
              <p:nvPr/>
            </p:nvSpPr>
            <p:spPr>
              <a:xfrm>
                <a:off x="4099472" y="4561015"/>
                <a:ext cx="959313" cy="165268"/>
              </a:xfrm>
              <a:custGeom>
                <a:rect b="b" l="l" r="r" t="t"/>
                <a:pathLst>
                  <a:path extrusionOk="0" h="165268" w="959313">
                    <a:moveTo>
                      <a:pt x="0" y="0"/>
                    </a:moveTo>
                    <a:lnTo>
                      <a:pt x="959313" y="0"/>
                    </a:lnTo>
                    <a:lnTo>
                      <a:pt x="959313" y="165268"/>
                    </a:lnTo>
                    <a:lnTo>
                      <a:pt x="0" y="165268"/>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64" name="Google Shape;1764;p81"/>
              <p:cNvSpPr/>
              <p:nvPr/>
            </p:nvSpPr>
            <p:spPr>
              <a:xfrm>
                <a:off x="3703486" y="3590322"/>
                <a:ext cx="452760" cy="52598"/>
              </a:xfrm>
              <a:custGeom>
                <a:rect b="b" l="l" r="r" t="t"/>
                <a:pathLst>
                  <a:path extrusionOk="0" h="52598" w="452760">
                    <a:moveTo>
                      <a:pt x="0" y="0"/>
                    </a:moveTo>
                    <a:lnTo>
                      <a:pt x="452760" y="0"/>
                    </a:lnTo>
                    <a:lnTo>
                      <a:pt x="452760" y="52598"/>
                    </a:lnTo>
                    <a:lnTo>
                      <a:pt x="0" y="5259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65" name="Google Shape;1765;p81"/>
              <p:cNvSpPr/>
              <p:nvPr/>
            </p:nvSpPr>
            <p:spPr>
              <a:xfrm>
                <a:off x="4395707" y="3590322"/>
                <a:ext cx="452760" cy="52598"/>
              </a:xfrm>
              <a:custGeom>
                <a:rect b="b" l="l" r="r" t="t"/>
                <a:pathLst>
                  <a:path extrusionOk="0" h="52598" w="452760">
                    <a:moveTo>
                      <a:pt x="0" y="0"/>
                    </a:moveTo>
                    <a:lnTo>
                      <a:pt x="452760" y="0"/>
                    </a:lnTo>
                    <a:lnTo>
                      <a:pt x="452760" y="52598"/>
                    </a:lnTo>
                    <a:lnTo>
                      <a:pt x="0" y="5259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66" name="Google Shape;1766;p81"/>
              <p:cNvSpPr/>
              <p:nvPr/>
            </p:nvSpPr>
            <p:spPr>
              <a:xfrm>
                <a:off x="4174554" y="2301034"/>
                <a:ext cx="880498" cy="919587"/>
              </a:xfrm>
              <a:custGeom>
                <a:rect b="b" l="l" r="r" t="t"/>
                <a:pathLst>
                  <a:path extrusionOk="0" h="919587" w="880498">
                    <a:moveTo>
                      <a:pt x="0" y="0"/>
                    </a:moveTo>
                    <a:lnTo>
                      <a:pt x="880499" y="0"/>
                    </a:lnTo>
                    <a:lnTo>
                      <a:pt x="880499" y="919587"/>
                    </a:lnTo>
                    <a:lnTo>
                      <a:pt x="0" y="919587"/>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67" name="Google Shape;1767;p81"/>
              <p:cNvSpPr/>
              <p:nvPr/>
            </p:nvSpPr>
            <p:spPr>
              <a:xfrm>
                <a:off x="3010902" y="4386058"/>
                <a:ext cx="601439" cy="69760"/>
              </a:xfrm>
              <a:custGeom>
                <a:rect b="b" l="l" r="r" t="t"/>
                <a:pathLst>
                  <a:path extrusionOk="0" h="69760" w="601439">
                    <a:moveTo>
                      <a:pt x="0" y="0"/>
                    </a:moveTo>
                    <a:lnTo>
                      <a:pt x="601439" y="0"/>
                    </a:lnTo>
                    <a:lnTo>
                      <a:pt x="601439" y="69760"/>
                    </a:lnTo>
                    <a:lnTo>
                      <a:pt x="0" y="69760"/>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68" name="Google Shape;1768;p81"/>
              <p:cNvSpPr/>
              <p:nvPr/>
            </p:nvSpPr>
            <p:spPr>
              <a:xfrm>
                <a:off x="2999686" y="2927024"/>
                <a:ext cx="585006" cy="292105"/>
              </a:xfrm>
              <a:custGeom>
                <a:rect b="b" l="l" r="r" t="t"/>
                <a:pathLst>
                  <a:path extrusionOk="0" h="292105" w="585006">
                    <a:moveTo>
                      <a:pt x="585006" y="292105"/>
                    </a:moveTo>
                    <a:lnTo>
                      <a:pt x="292503" y="0"/>
                    </a:lnTo>
                    <a:lnTo>
                      <a:pt x="0" y="292105"/>
                    </a:lnTo>
                    <a:lnTo>
                      <a:pt x="585006" y="292105"/>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69" name="Google Shape;1769;p81"/>
              <p:cNvSpPr/>
              <p:nvPr/>
            </p:nvSpPr>
            <p:spPr>
              <a:xfrm>
                <a:off x="3340384" y="2755413"/>
                <a:ext cx="109833" cy="109684"/>
              </a:xfrm>
              <a:custGeom>
                <a:rect b="b" l="l" r="r" t="t"/>
                <a:pathLst>
                  <a:path extrusionOk="0" h="109684" w="109833">
                    <a:moveTo>
                      <a:pt x="109834" y="54842"/>
                    </a:moveTo>
                    <a:cubicBezTo>
                      <a:pt x="109834" y="85131"/>
                      <a:pt x="85247" y="109685"/>
                      <a:pt x="54917" y="109685"/>
                    </a:cubicBezTo>
                    <a:cubicBezTo>
                      <a:pt x="24587" y="109685"/>
                      <a:pt x="0" y="85131"/>
                      <a:pt x="0" y="54842"/>
                    </a:cubicBezTo>
                    <a:cubicBezTo>
                      <a:pt x="0" y="24554"/>
                      <a:pt x="24587" y="0"/>
                      <a:pt x="54917" y="0"/>
                    </a:cubicBezTo>
                    <a:cubicBezTo>
                      <a:pt x="85247" y="0"/>
                      <a:pt x="109834" y="24554"/>
                      <a:pt x="109834" y="54842"/>
                    </a:cubicBez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70" name="Google Shape;1770;p81"/>
              <p:cNvSpPr/>
              <p:nvPr/>
            </p:nvSpPr>
            <p:spPr>
              <a:xfrm>
                <a:off x="3167417" y="2717362"/>
                <a:ext cx="1004518" cy="501766"/>
              </a:xfrm>
              <a:custGeom>
                <a:rect b="b" l="l" r="r" t="t"/>
                <a:pathLst>
                  <a:path extrusionOk="0" h="501766" w="1004518">
                    <a:moveTo>
                      <a:pt x="1004519" y="501767"/>
                    </a:moveTo>
                    <a:lnTo>
                      <a:pt x="502079" y="0"/>
                    </a:lnTo>
                    <a:lnTo>
                      <a:pt x="0" y="501767"/>
                    </a:lnTo>
                    <a:lnTo>
                      <a:pt x="1004519" y="501767"/>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71" name="Google Shape;1771;p81"/>
              <p:cNvSpPr/>
              <p:nvPr/>
            </p:nvSpPr>
            <p:spPr>
              <a:xfrm>
                <a:off x="5295629" y="3455280"/>
                <a:ext cx="443048" cy="221223"/>
              </a:xfrm>
              <a:custGeom>
                <a:rect b="b" l="l" r="r" t="t"/>
                <a:pathLst>
                  <a:path extrusionOk="0" h="221223" w="443048">
                    <a:moveTo>
                      <a:pt x="443049" y="221223"/>
                    </a:moveTo>
                    <a:lnTo>
                      <a:pt x="221524" y="0"/>
                    </a:lnTo>
                    <a:lnTo>
                      <a:pt x="0" y="221223"/>
                    </a:lnTo>
                    <a:lnTo>
                      <a:pt x="443049" y="221223"/>
                    </a:lnTo>
                    <a:close/>
                  </a:path>
                </a:pathLst>
              </a:custGeom>
              <a:solidFill>
                <a:srgbClr val="99AFC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72" name="Google Shape;1772;p81"/>
              <p:cNvSpPr/>
              <p:nvPr/>
            </p:nvSpPr>
            <p:spPr>
              <a:xfrm>
                <a:off x="5553761" y="3325828"/>
                <a:ext cx="82927" cy="82814"/>
              </a:xfrm>
              <a:custGeom>
                <a:rect b="b" l="l" r="r" t="t"/>
                <a:pathLst>
                  <a:path extrusionOk="0" h="82814" w="82927">
                    <a:moveTo>
                      <a:pt x="82928" y="41407"/>
                    </a:moveTo>
                    <a:cubicBezTo>
                      <a:pt x="82928" y="64276"/>
                      <a:pt x="64364" y="82815"/>
                      <a:pt x="41464" y="82815"/>
                    </a:cubicBezTo>
                    <a:cubicBezTo>
                      <a:pt x="18564" y="82815"/>
                      <a:pt x="0" y="64276"/>
                      <a:pt x="0" y="41407"/>
                    </a:cubicBezTo>
                    <a:cubicBezTo>
                      <a:pt x="0" y="18539"/>
                      <a:pt x="18564" y="0"/>
                      <a:pt x="41464" y="0"/>
                    </a:cubicBezTo>
                    <a:cubicBezTo>
                      <a:pt x="64364" y="0"/>
                      <a:pt x="82928" y="18539"/>
                      <a:pt x="82928" y="41407"/>
                    </a:cubicBezTo>
                    <a:close/>
                  </a:path>
                </a:pathLst>
              </a:custGeom>
              <a:solidFill>
                <a:srgbClr val="99AFC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73" name="Google Shape;1773;p81"/>
              <p:cNvSpPr/>
              <p:nvPr/>
            </p:nvSpPr>
            <p:spPr>
              <a:xfrm>
                <a:off x="5422639" y="3296724"/>
                <a:ext cx="760211" cy="379778"/>
              </a:xfrm>
              <a:custGeom>
                <a:rect b="b" l="l" r="r" t="t"/>
                <a:pathLst>
                  <a:path extrusionOk="0" h="379778" w="760211">
                    <a:moveTo>
                      <a:pt x="760211" y="379779"/>
                    </a:moveTo>
                    <a:lnTo>
                      <a:pt x="380296" y="0"/>
                    </a:lnTo>
                    <a:lnTo>
                      <a:pt x="0" y="379779"/>
                    </a:lnTo>
                    <a:lnTo>
                      <a:pt x="760211" y="379779"/>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74" name="Google Shape;1774;p81"/>
              <p:cNvSpPr/>
              <p:nvPr/>
            </p:nvSpPr>
            <p:spPr>
              <a:xfrm>
                <a:off x="4245904" y="2426008"/>
                <a:ext cx="452760" cy="52598"/>
              </a:xfrm>
              <a:custGeom>
                <a:rect b="b" l="l" r="r" t="t"/>
                <a:pathLst>
                  <a:path extrusionOk="0" h="52598" w="452760">
                    <a:moveTo>
                      <a:pt x="0" y="0"/>
                    </a:moveTo>
                    <a:lnTo>
                      <a:pt x="452760" y="0"/>
                    </a:lnTo>
                    <a:lnTo>
                      <a:pt x="452760" y="52598"/>
                    </a:lnTo>
                    <a:lnTo>
                      <a:pt x="0" y="5259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75" name="Google Shape;1775;p81"/>
              <p:cNvSpPr/>
              <p:nvPr/>
            </p:nvSpPr>
            <p:spPr>
              <a:xfrm>
                <a:off x="4245904" y="2553967"/>
                <a:ext cx="730696" cy="243605"/>
              </a:xfrm>
              <a:custGeom>
                <a:rect b="b" l="l" r="r" t="t"/>
                <a:pathLst>
                  <a:path extrusionOk="0" h="243605" w="730696">
                    <a:moveTo>
                      <a:pt x="0" y="0"/>
                    </a:moveTo>
                    <a:lnTo>
                      <a:pt x="730696" y="0"/>
                    </a:lnTo>
                    <a:lnTo>
                      <a:pt x="730696" y="243605"/>
                    </a:lnTo>
                    <a:lnTo>
                      <a:pt x="0" y="243605"/>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76" name="Google Shape;1776;p81"/>
              <p:cNvSpPr/>
              <p:nvPr/>
            </p:nvSpPr>
            <p:spPr>
              <a:xfrm>
                <a:off x="4245904" y="2853156"/>
                <a:ext cx="730696" cy="243605"/>
              </a:xfrm>
              <a:custGeom>
                <a:rect b="b" l="l" r="r" t="t"/>
                <a:pathLst>
                  <a:path extrusionOk="0" h="243605" w="730696">
                    <a:moveTo>
                      <a:pt x="0" y="0"/>
                    </a:moveTo>
                    <a:lnTo>
                      <a:pt x="730696" y="0"/>
                    </a:lnTo>
                    <a:lnTo>
                      <a:pt x="730696" y="243605"/>
                    </a:lnTo>
                    <a:lnTo>
                      <a:pt x="0" y="243605"/>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nvGrpSpPr>
              <p:cNvPr id="1777" name="Google Shape;1777;p81"/>
              <p:cNvGrpSpPr/>
              <p:nvPr/>
            </p:nvGrpSpPr>
            <p:grpSpPr>
              <a:xfrm>
                <a:off x="6099551" y="1650998"/>
                <a:ext cx="293369" cy="1210781"/>
                <a:chOff x="6099551" y="1650998"/>
                <a:chExt cx="293369" cy="1210781"/>
              </a:xfrm>
            </p:grpSpPr>
            <p:sp>
              <p:nvSpPr>
                <p:cNvPr id="1778" name="Google Shape;1778;p81"/>
                <p:cNvSpPr/>
                <p:nvPr/>
              </p:nvSpPr>
              <p:spPr>
                <a:xfrm>
                  <a:off x="6101844" y="1650998"/>
                  <a:ext cx="288791" cy="151273"/>
                </a:xfrm>
                <a:custGeom>
                  <a:rect b="b" l="l" r="r" t="t"/>
                  <a:pathLst>
                    <a:path extrusionOk="0" h="151273" w="288791">
                      <a:moveTo>
                        <a:pt x="288791" y="150171"/>
                      </a:moveTo>
                      <a:lnTo>
                        <a:pt x="30" y="151274"/>
                      </a:lnTo>
                      <a:lnTo>
                        <a:pt x="30" y="151274"/>
                      </a:lnTo>
                      <a:lnTo>
                        <a:pt x="1" y="142697"/>
                      </a:lnTo>
                      <a:cubicBezTo>
                        <a:pt x="-304" y="64199"/>
                        <a:pt x="63173" y="315"/>
                        <a:pt x="141778" y="20"/>
                      </a:cubicBezTo>
                      <a:lnTo>
                        <a:pt x="145891" y="1"/>
                      </a:lnTo>
                      <a:cubicBezTo>
                        <a:pt x="224496" y="-303"/>
                        <a:pt x="288467" y="63087"/>
                        <a:pt x="288762" y="141585"/>
                      </a:cubicBezTo>
                      <a:lnTo>
                        <a:pt x="288791" y="150161"/>
                      </a:lnTo>
                      <a:lnTo>
                        <a:pt x="288791" y="150161"/>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79" name="Google Shape;1779;p81"/>
                <p:cNvSpPr/>
                <p:nvPr/>
              </p:nvSpPr>
              <p:spPr>
                <a:xfrm>
                  <a:off x="6099551" y="1912137"/>
                  <a:ext cx="293369" cy="695920"/>
                </a:xfrm>
                <a:custGeom>
                  <a:rect b="b" l="l" r="r" t="t"/>
                  <a:pathLst>
                    <a:path extrusionOk="0" h="695920" w="293369">
                      <a:moveTo>
                        <a:pt x="0" y="0"/>
                      </a:moveTo>
                      <a:lnTo>
                        <a:pt x="293369" y="0"/>
                      </a:lnTo>
                      <a:lnTo>
                        <a:pt x="293369" y="695921"/>
                      </a:lnTo>
                      <a:lnTo>
                        <a:pt x="0" y="695921"/>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80" name="Google Shape;1780;p81"/>
                <p:cNvSpPr/>
                <p:nvPr/>
              </p:nvSpPr>
              <p:spPr>
                <a:xfrm>
                  <a:off x="6099551" y="1802253"/>
                  <a:ext cx="293369" cy="109884"/>
                </a:xfrm>
                <a:custGeom>
                  <a:rect b="b" l="l" r="r" t="t"/>
                  <a:pathLst>
                    <a:path extrusionOk="0" h="109884" w="293369">
                      <a:moveTo>
                        <a:pt x="0" y="0"/>
                      </a:moveTo>
                      <a:lnTo>
                        <a:pt x="293369" y="0"/>
                      </a:lnTo>
                      <a:lnTo>
                        <a:pt x="293369" y="109884"/>
                      </a:lnTo>
                      <a:lnTo>
                        <a:pt x="0" y="109884"/>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81" name="Google Shape;1781;p81"/>
                <p:cNvSpPr/>
                <p:nvPr/>
              </p:nvSpPr>
              <p:spPr>
                <a:xfrm>
                  <a:off x="6246250" y="1651018"/>
                  <a:ext cx="144337" cy="150703"/>
                </a:xfrm>
                <a:custGeom>
                  <a:rect b="b" l="l" r="r" t="t"/>
                  <a:pathLst>
                    <a:path extrusionOk="0" h="150703" w="144337">
                      <a:moveTo>
                        <a:pt x="144338" y="141575"/>
                      </a:moveTo>
                      <a:lnTo>
                        <a:pt x="144338" y="150133"/>
                      </a:lnTo>
                      <a:lnTo>
                        <a:pt x="0" y="150703"/>
                      </a:lnTo>
                      <a:lnTo>
                        <a:pt x="0" y="1"/>
                      </a:lnTo>
                      <a:lnTo>
                        <a:pt x="1428" y="1"/>
                      </a:lnTo>
                      <a:cubicBezTo>
                        <a:pt x="80071" y="-284"/>
                        <a:pt x="144043" y="63039"/>
                        <a:pt x="144338" y="141575"/>
                      </a:cubicBezTo>
                      <a:close/>
                    </a:path>
                  </a:pathLst>
                </a:custGeom>
                <a:solidFill>
                  <a:srgbClr val="516F9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82" name="Google Shape;1782;p81"/>
                <p:cNvSpPr/>
                <p:nvPr/>
              </p:nvSpPr>
              <p:spPr>
                <a:xfrm>
                  <a:off x="6246250" y="1912109"/>
                  <a:ext cx="146622" cy="347993"/>
                </a:xfrm>
                <a:custGeom>
                  <a:rect b="b" l="l" r="r" t="t"/>
                  <a:pathLst>
                    <a:path extrusionOk="0" h="347993" w="146622">
                      <a:moveTo>
                        <a:pt x="0" y="0"/>
                      </a:moveTo>
                      <a:lnTo>
                        <a:pt x="146623" y="0"/>
                      </a:lnTo>
                      <a:lnTo>
                        <a:pt x="146623" y="347994"/>
                      </a:lnTo>
                      <a:lnTo>
                        <a:pt x="0" y="347994"/>
                      </a:lnTo>
                      <a:close/>
                    </a:path>
                  </a:pathLst>
                </a:custGeom>
                <a:solidFill>
                  <a:srgbClr val="516F9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83" name="Google Shape;1783;p81"/>
                <p:cNvSpPr/>
                <p:nvPr/>
              </p:nvSpPr>
              <p:spPr>
                <a:xfrm>
                  <a:off x="6099551" y="2608067"/>
                  <a:ext cx="293369" cy="253712"/>
                </a:xfrm>
                <a:custGeom>
                  <a:rect b="b" l="l" r="r" t="t"/>
                  <a:pathLst>
                    <a:path extrusionOk="0" h="253712" w="293369">
                      <a:moveTo>
                        <a:pt x="73340" y="126856"/>
                      </a:moveTo>
                      <a:lnTo>
                        <a:pt x="0" y="0"/>
                      </a:lnTo>
                      <a:lnTo>
                        <a:pt x="293370" y="0"/>
                      </a:lnTo>
                      <a:lnTo>
                        <a:pt x="220030" y="126856"/>
                      </a:lnTo>
                      <a:lnTo>
                        <a:pt x="146690" y="253712"/>
                      </a:lnTo>
                      <a:lnTo>
                        <a:pt x="73350" y="126856"/>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84" name="Google Shape;1784;p81"/>
                <p:cNvSpPr/>
                <p:nvPr/>
              </p:nvSpPr>
              <p:spPr>
                <a:xfrm>
                  <a:off x="6214069" y="2806158"/>
                  <a:ext cx="64314" cy="55621"/>
                </a:xfrm>
                <a:custGeom>
                  <a:rect b="b" l="l" r="r" t="t"/>
                  <a:pathLst>
                    <a:path extrusionOk="0" h="55621" w="64314">
                      <a:moveTo>
                        <a:pt x="16081" y="27811"/>
                      </a:moveTo>
                      <a:lnTo>
                        <a:pt x="0" y="0"/>
                      </a:lnTo>
                      <a:lnTo>
                        <a:pt x="64314" y="0"/>
                      </a:lnTo>
                      <a:lnTo>
                        <a:pt x="48233" y="27811"/>
                      </a:lnTo>
                      <a:lnTo>
                        <a:pt x="32152" y="55622"/>
                      </a:lnTo>
                      <a:lnTo>
                        <a:pt x="16071" y="27811"/>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85" name="Google Shape;1785;p81"/>
                <p:cNvSpPr/>
                <p:nvPr/>
              </p:nvSpPr>
              <p:spPr>
                <a:xfrm>
                  <a:off x="6099551" y="1912109"/>
                  <a:ext cx="146622" cy="347993"/>
                </a:xfrm>
                <a:custGeom>
                  <a:rect b="b" l="l" r="r" t="t"/>
                  <a:pathLst>
                    <a:path extrusionOk="0" h="347993" w="146622">
                      <a:moveTo>
                        <a:pt x="0" y="0"/>
                      </a:moveTo>
                      <a:lnTo>
                        <a:pt x="146623" y="0"/>
                      </a:lnTo>
                      <a:lnTo>
                        <a:pt x="146623" y="347994"/>
                      </a:lnTo>
                      <a:lnTo>
                        <a:pt x="0" y="347994"/>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86" name="Google Shape;1786;p81"/>
                <p:cNvSpPr/>
                <p:nvPr/>
              </p:nvSpPr>
              <p:spPr>
                <a:xfrm>
                  <a:off x="6246250" y="2260102"/>
                  <a:ext cx="146622" cy="347993"/>
                </a:xfrm>
                <a:custGeom>
                  <a:rect b="b" l="l" r="r" t="t"/>
                  <a:pathLst>
                    <a:path extrusionOk="0" h="347993" w="146622">
                      <a:moveTo>
                        <a:pt x="0" y="0"/>
                      </a:moveTo>
                      <a:lnTo>
                        <a:pt x="146623" y="0"/>
                      </a:lnTo>
                      <a:lnTo>
                        <a:pt x="146623" y="347994"/>
                      </a:lnTo>
                      <a:lnTo>
                        <a:pt x="0" y="347994"/>
                      </a:lnTo>
                      <a:close/>
                    </a:path>
                  </a:pathLst>
                </a:custGeom>
                <a:solidFill>
                  <a:srgbClr val="7691A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grpSp>
          <p:nvGrpSpPr>
            <p:cNvPr id="1787" name="Google Shape;1787;p81"/>
            <p:cNvGrpSpPr/>
            <p:nvPr/>
          </p:nvGrpSpPr>
          <p:grpSpPr>
            <a:xfrm>
              <a:off x="1893125" y="2230627"/>
              <a:ext cx="316610" cy="436955"/>
              <a:chOff x="7254396" y="1713277"/>
              <a:chExt cx="2588798" cy="3498436"/>
            </a:xfrm>
          </p:grpSpPr>
          <p:grpSp>
            <p:nvGrpSpPr>
              <p:cNvPr id="1788" name="Google Shape;1788;p81"/>
              <p:cNvGrpSpPr/>
              <p:nvPr/>
            </p:nvGrpSpPr>
            <p:grpSpPr>
              <a:xfrm>
                <a:off x="7254396" y="2694134"/>
                <a:ext cx="2588798" cy="2517579"/>
                <a:chOff x="7254396" y="2694134"/>
                <a:chExt cx="2588798" cy="2517579"/>
              </a:xfrm>
            </p:grpSpPr>
            <p:sp>
              <p:nvSpPr>
                <p:cNvPr id="1789" name="Google Shape;1789;p81"/>
                <p:cNvSpPr/>
                <p:nvPr/>
              </p:nvSpPr>
              <p:spPr>
                <a:xfrm>
                  <a:off x="7254853" y="2694134"/>
                  <a:ext cx="2588341" cy="1772789"/>
                </a:xfrm>
                <a:custGeom>
                  <a:rect b="b" l="l" r="r" t="t"/>
                  <a:pathLst>
                    <a:path extrusionOk="0" h="1772789" w="2588341">
                      <a:moveTo>
                        <a:pt x="0" y="0"/>
                      </a:moveTo>
                      <a:lnTo>
                        <a:pt x="0" y="562390"/>
                      </a:lnTo>
                      <a:lnTo>
                        <a:pt x="1024323" y="1219413"/>
                      </a:lnTo>
                      <a:lnTo>
                        <a:pt x="1024323" y="1772790"/>
                      </a:lnTo>
                      <a:lnTo>
                        <a:pt x="1267088" y="1772790"/>
                      </a:lnTo>
                      <a:lnTo>
                        <a:pt x="1564913" y="1772790"/>
                      </a:lnTo>
                      <a:lnTo>
                        <a:pt x="1564913" y="1218510"/>
                      </a:lnTo>
                      <a:lnTo>
                        <a:pt x="2587437" y="562390"/>
                      </a:lnTo>
                      <a:lnTo>
                        <a:pt x="2588341" y="562390"/>
                      </a:lnTo>
                      <a:lnTo>
                        <a:pt x="2588341" y="0"/>
                      </a:lnTo>
                      <a:lnTo>
                        <a:pt x="0" y="0"/>
                      </a:lnTo>
                      <a:close/>
                    </a:path>
                  </a:pathLst>
                </a:custGeom>
                <a:solidFill>
                  <a:srgbClr val="516F9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90" name="Google Shape;1790;p81"/>
                <p:cNvSpPr/>
                <p:nvPr/>
              </p:nvSpPr>
              <p:spPr>
                <a:xfrm>
                  <a:off x="8502995" y="4513438"/>
                  <a:ext cx="303233" cy="298111"/>
                </a:xfrm>
                <a:custGeom>
                  <a:rect b="b" l="l" r="r" t="t"/>
                  <a:pathLst>
                    <a:path extrusionOk="0" h="298111" w="303233">
                      <a:moveTo>
                        <a:pt x="3609" y="146355"/>
                      </a:moveTo>
                      <a:cubicBezTo>
                        <a:pt x="77615" y="132835"/>
                        <a:pt x="135369" y="76053"/>
                        <a:pt x="149812" y="2157"/>
                      </a:cubicBezTo>
                      <a:cubicBezTo>
                        <a:pt x="149812" y="350"/>
                        <a:pt x="151621" y="-544"/>
                        <a:pt x="153421" y="350"/>
                      </a:cubicBezTo>
                      <a:cubicBezTo>
                        <a:pt x="154325" y="350"/>
                        <a:pt x="155230" y="1254"/>
                        <a:pt x="155230" y="2157"/>
                      </a:cubicBezTo>
                      <a:cubicBezTo>
                        <a:pt x="168769" y="76063"/>
                        <a:pt x="226523" y="132845"/>
                        <a:pt x="300529" y="146355"/>
                      </a:cubicBezTo>
                      <a:cubicBezTo>
                        <a:pt x="302338" y="146355"/>
                        <a:pt x="303233" y="147259"/>
                        <a:pt x="303233" y="149056"/>
                      </a:cubicBezTo>
                      <a:cubicBezTo>
                        <a:pt x="303233" y="150853"/>
                        <a:pt x="302329" y="151756"/>
                        <a:pt x="300529" y="151756"/>
                      </a:cubicBezTo>
                      <a:cubicBezTo>
                        <a:pt x="226523" y="165276"/>
                        <a:pt x="168769" y="222058"/>
                        <a:pt x="155230" y="295955"/>
                      </a:cubicBezTo>
                      <a:cubicBezTo>
                        <a:pt x="155230" y="297761"/>
                        <a:pt x="153421" y="298655"/>
                        <a:pt x="151621" y="297761"/>
                      </a:cubicBezTo>
                      <a:cubicBezTo>
                        <a:pt x="150717" y="297761"/>
                        <a:pt x="149812" y="296858"/>
                        <a:pt x="149812" y="295955"/>
                      </a:cubicBezTo>
                      <a:cubicBezTo>
                        <a:pt x="136273" y="222049"/>
                        <a:pt x="77615" y="165267"/>
                        <a:pt x="3609" y="151756"/>
                      </a:cubicBezTo>
                      <a:cubicBezTo>
                        <a:pt x="1800" y="151756"/>
                        <a:pt x="0" y="150853"/>
                        <a:pt x="0" y="149056"/>
                      </a:cubicBezTo>
                      <a:cubicBezTo>
                        <a:pt x="0" y="147259"/>
                        <a:pt x="1809" y="145452"/>
                        <a:pt x="3609" y="146355"/>
                      </a:cubicBez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91" name="Google Shape;1791;p81"/>
                <p:cNvSpPr/>
                <p:nvPr/>
              </p:nvSpPr>
              <p:spPr>
                <a:xfrm>
                  <a:off x="8243977" y="4677461"/>
                  <a:ext cx="302689" cy="299927"/>
                </a:xfrm>
                <a:custGeom>
                  <a:rect b="b" l="l" r="r" t="t"/>
                  <a:pathLst>
                    <a:path extrusionOk="0" h="299927" w="302689">
                      <a:moveTo>
                        <a:pt x="3609" y="146356"/>
                      </a:moveTo>
                      <a:cubicBezTo>
                        <a:pt x="77615" y="132835"/>
                        <a:pt x="135369" y="76053"/>
                        <a:pt x="149813" y="2157"/>
                      </a:cubicBezTo>
                      <a:cubicBezTo>
                        <a:pt x="149813" y="350"/>
                        <a:pt x="151622" y="-543"/>
                        <a:pt x="153421" y="350"/>
                      </a:cubicBezTo>
                      <a:cubicBezTo>
                        <a:pt x="154326" y="350"/>
                        <a:pt x="155230" y="1254"/>
                        <a:pt x="155230" y="2157"/>
                      </a:cubicBezTo>
                      <a:cubicBezTo>
                        <a:pt x="168769" y="76063"/>
                        <a:pt x="226523" y="133738"/>
                        <a:pt x="300529" y="146356"/>
                      </a:cubicBezTo>
                      <a:cubicBezTo>
                        <a:pt x="302338" y="146356"/>
                        <a:pt x="303233" y="148162"/>
                        <a:pt x="302338" y="149959"/>
                      </a:cubicBezTo>
                      <a:cubicBezTo>
                        <a:pt x="302338" y="150862"/>
                        <a:pt x="301434" y="151766"/>
                        <a:pt x="300529" y="151766"/>
                      </a:cubicBezTo>
                      <a:cubicBezTo>
                        <a:pt x="226523" y="165286"/>
                        <a:pt x="167865" y="222962"/>
                        <a:pt x="155230" y="297771"/>
                      </a:cubicBezTo>
                      <a:cubicBezTo>
                        <a:pt x="155230" y="299577"/>
                        <a:pt x="153421" y="300471"/>
                        <a:pt x="151622" y="299577"/>
                      </a:cubicBezTo>
                      <a:cubicBezTo>
                        <a:pt x="150717" y="299577"/>
                        <a:pt x="149813" y="298674"/>
                        <a:pt x="149813" y="297771"/>
                      </a:cubicBezTo>
                      <a:cubicBezTo>
                        <a:pt x="136274" y="223865"/>
                        <a:pt x="77615" y="167083"/>
                        <a:pt x="3609" y="153572"/>
                      </a:cubicBezTo>
                      <a:cubicBezTo>
                        <a:pt x="1800" y="153572"/>
                        <a:pt x="0" y="151766"/>
                        <a:pt x="0" y="149969"/>
                      </a:cubicBezTo>
                      <a:cubicBezTo>
                        <a:pt x="0" y="148172"/>
                        <a:pt x="1809" y="146365"/>
                        <a:pt x="3609" y="146365"/>
                      </a:cubicBez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92" name="Google Shape;1792;p81"/>
                <p:cNvSpPr/>
                <p:nvPr/>
              </p:nvSpPr>
              <p:spPr>
                <a:xfrm>
                  <a:off x="8479175" y="4913593"/>
                  <a:ext cx="301240" cy="298120"/>
                </a:xfrm>
                <a:custGeom>
                  <a:rect b="b" l="l" r="r" t="t"/>
                  <a:pathLst>
                    <a:path extrusionOk="0" h="298120" w="301240">
                      <a:moveTo>
                        <a:pt x="2160" y="146355"/>
                      </a:moveTo>
                      <a:cubicBezTo>
                        <a:pt x="76166" y="132835"/>
                        <a:pt x="133921" y="76053"/>
                        <a:pt x="148364" y="2157"/>
                      </a:cubicBezTo>
                      <a:cubicBezTo>
                        <a:pt x="148364" y="350"/>
                        <a:pt x="150173" y="-543"/>
                        <a:pt x="151973" y="350"/>
                      </a:cubicBezTo>
                      <a:cubicBezTo>
                        <a:pt x="152877" y="350"/>
                        <a:pt x="153782" y="1254"/>
                        <a:pt x="153782" y="2157"/>
                      </a:cubicBezTo>
                      <a:cubicBezTo>
                        <a:pt x="167320" y="76062"/>
                        <a:pt x="225074" y="132844"/>
                        <a:pt x="299081" y="146355"/>
                      </a:cubicBezTo>
                      <a:cubicBezTo>
                        <a:pt x="300890" y="146355"/>
                        <a:pt x="301785" y="148162"/>
                        <a:pt x="300890" y="149959"/>
                      </a:cubicBezTo>
                      <a:cubicBezTo>
                        <a:pt x="300890" y="150862"/>
                        <a:pt x="299985" y="151765"/>
                        <a:pt x="299081" y="151765"/>
                      </a:cubicBezTo>
                      <a:cubicBezTo>
                        <a:pt x="225074" y="165286"/>
                        <a:pt x="167320" y="222068"/>
                        <a:pt x="153782" y="295964"/>
                      </a:cubicBezTo>
                      <a:cubicBezTo>
                        <a:pt x="153782" y="297771"/>
                        <a:pt x="151973" y="298664"/>
                        <a:pt x="150173" y="297771"/>
                      </a:cubicBezTo>
                      <a:cubicBezTo>
                        <a:pt x="149269" y="297771"/>
                        <a:pt x="148364" y="296867"/>
                        <a:pt x="148364" y="295964"/>
                      </a:cubicBezTo>
                      <a:cubicBezTo>
                        <a:pt x="134825" y="222058"/>
                        <a:pt x="76166" y="165276"/>
                        <a:pt x="2160" y="151765"/>
                      </a:cubicBezTo>
                      <a:cubicBezTo>
                        <a:pt x="351" y="151765"/>
                        <a:pt x="-544" y="149959"/>
                        <a:pt x="351" y="148162"/>
                      </a:cubicBezTo>
                      <a:cubicBezTo>
                        <a:pt x="1256" y="147259"/>
                        <a:pt x="2160" y="147259"/>
                        <a:pt x="2160" y="146355"/>
                      </a:cubicBez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93" name="Google Shape;1793;p81"/>
                <p:cNvSpPr/>
                <p:nvPr/>
              </p:nvSpPr>
              <p:spPr>
                <a:xfrm>
                  <a:off x="7254396" y="2694134"/>
                  <a:ext cx="1294622" cy="562389"/>
                </a:xfrm>
                <a:custGeom>
                  <a:rect b="b" l="l" r="r" t="t"/>
                  <a:pathLst>
                    <a:path extrusionOk="0" h="562389" w="1294622">
                      <a:moveTo>
                        <a:pt x="0" y="0"/>
                      </a:moveTo>
                      <a:lnTo>
                        <a:pt x="1294623" y="0"/>
                      </a:lnTo>
                      <a:lnTo>
                        <a:pt x="1294623" y="562390"/>
                      </a:lnTo>
                      <a:lnTo>
                        <a:pt x="0" y="56239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94" name="Google Shape;1794;p81"/>
                <p:cNvSpPr/>
                <p:nvPr/>
              </p:nvSpPr>
              <p:spPr>
                <a:xfrm>
                  <a:off x="8548962" y="3256591"/>
                  <a:ext cx="1292308" cy="1210314"/>
                </a:xfrm>
                <a:custGeom>
                  <a:rect b="b" l="l" r="r" t="t"/>
                  <a:pathLst>
                    <a:path extrusionOk="0" h="1210314" w="1292308">
                      <a:moveTo>
                        <a:pt x="1292309" y="0"/>
                      </a:moveTo>
                      <a:lnTo>
                        <a:pt x="1292309" y="589"/>
                      </a:lnTo>
                      <a:lnTo>
                        <a:pt x="270862" y="656044"/>
                      </a:lnTo>
                      <a:lnTo>
                        <a:pt x="270862" y="1210314"/>
                      </a:lnTo>
                      <a:lnTo>
                        <a:pt x="0" y="1210314"/>
                      </a:lnTo>
                      <a:lnTo>
                        <a:pt x="0" y="0"/>
                      </a:lnTo>
                      <a:lnTo>
                        <a:pt x="1292309" y="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nvGrpSpPr>
              <p:cNvPr id="1795" name="Google Shape;1795;p81"/>
              <p:cNvGrpSpPr/>
              <p:nvPr/>
            </p:nvGrpSpPr>
            <p:grpSpPr>
              <a:xfrm>
                <a:off x="8715884" y="3483207"/>
                <a:ext cx="768170" cy="767135"/>
                <a:chOff x="8715884" y="3483207"/>
                <a:chExt cx="768170" cy="767135"/>
              </a:xfrm>
            </p:grpSpPr>
            <p:sp>
              <p:nvSpPr>
                <p:cNvPr id="1796" name="Google Shape;1796;p81"/>
                <p:cNvSpPr/>
                <p:nvPr/>
              </p:nvSpPr>
              <p:spPr>
                <a:xfrm>
                  <a:off x="8715884" y="3483207"/>
                  <a:ext cx="768170" cy="767135"/>
                </a:xfrm>
                <a:custGeom>
                  <a:rect b="b" l="l" r="r" t="t"/>
                  <a:pathLst>
                    <a:path extrusionOk="0" h="767135" w="768170">
                      <a:moveTo>
                        <a:pt x="276594" y="767126"/>
                      </a:moveTo>
                      <a:lnTo>
                        <a:pt x="278546" y="641231"/>
                      </a:lnTo>
                      <a:lnTo>
                        <a:pt x="275975" y="640156"/>
                      </a:lnTo>
                      <a:lnTo>
                        <a:pt x="186535" y="729475"/>
                      </a:lnTo>
                      <a:lnTo>
                        <a:pt x="37265" y="581701"/>
                      </a:lnTo>
                      <a:lnTo>
                        <a:pt x="127829" y="493210"/>
                      </a:lnTo>
                      <a:cubicBezTo>
                        <a:pt x="127448" y="492278"/>
                        <a:pt x="127067" y="491355"/>
                        <a:pt x="126696" y="490433"/>
                      </a:cubicBezTo>
                      <a:lnTo>
                        <a:pt x="0" y="490433"/>
                      </a:lnTo>
                      <a:lnTo>
                        <a:pt x="0" y="279393"/>
                      </a:lnTo>
                      <a:lnTo>
                        <a:pt x="125934" y="279393"/>
                      </a:lnTo>
                      <a:cubicBezTo>
                        <a:pt x="126334" y="278414"/>
                        <a:pt x="126734" y="277454"/>
                        <a:pt x="127143" y="276493"/>
                      </a:cubicBezTo>
                      <a:lnTo>
                        <a:pt x="37617" y="187080"/>
                      </a:lnTo>
                      <a:lnTo>
                        <a:pt x="186573" y="38336"/>
                      </a:lnTo>
                      <a:lnTo>
                        <a:pt x="274099" y="126713"/>
                      </a:lnTo>
                      <a:cubicBezTo>
                        <a:pt x="275089" y="126305"/>
                        <a:pt x="276070" y="125886"/>
                        <a:pt x="277070" y="125477"/>
                      </a:cubicBezTo>
                      <a:lnTo>
                        <a:pt x="277070" y="0"/>
                      </a:lnTo>
                      <a:lnTo>
                        <a:pt x="488397" y="0"/>
                      </a:lnTo>
                      <a:lnTo>
                        <a:pt x="488397" y="126685"/>
                      </a:lnTo>
                      <a:cubicBezTo>
                        <a:pt x="489187" y="127018"/>
                        <a:pt x="489968" y="127350"/>
                        <a:pt x="490749" y="127683"/>
                      </a:cubicBezTo>
                      <a:lnTo>
                        <a:pt x="580950" y="38574"/>
                      </a:lnTo>
                      <a:lnTo>
                        <a:pt x="727859" y="185283"/>
                      </a:lnTo>
                      <a:lnTo>
                        <a:pt x="638524" y="274497"/>
                      </a:lnTo>
                      <a:cubicBezTo>
                        <a:pt x="638962" y="275514"/>
                        <a:pt x="639390" y="276550"/>
                        <a:pt x="639818" y="277596"/>
                      </a:cubicBezTo>
                      <a:lnTo>
                        <a:pt x="768171" y="277596"/>
                      </a:lnTo>
                      <a:lnTo>
                        <a:pt x="768171" y="488636"/>
                      </a:lnTo>
                      <a:lnTo>
                        <a:pt x="639676" y="488636"/>
                      </a:lnTo>
                      <a:cubicBezTo>
                        <a:pt x="639276" y="489635"/>
                        <a:pt x="638857" y="490633"/>
                        <a:pt x="638438" y="491650"/>
                      </a:cubicBezTo>
                      <a:lnTo>
                        <a:pt x="727945" y="581045"/>
                      </a:lnTo>
                      <a:lnTo>
                        <a:pt x="578932" y="728581"/>
                      </a:lnTo>
                      <a:lnTo>
                        <a:pt x="489226" y="638996"/>
                      </a:lnTo>
                      <a:cubicBezTo>
                        <a:pt x="488950" y="639110"/>
                        <a:pt x="488673" y="639224"/>
                        <a:pt x="488397" y="639338"/>
                      </a:cubicBezTo>
                      <a:lnTo>
                        <a:pt x="488397" y="767136"/>
                      </a:lnTo>
                      <a:lnTo>
                        <a:pt x="276584" y="767136"/>
                      </a:lnTo>
                      <a:close/>
                      <a:moveTo>
                        <a:pt x="290761" y="384457"/>
                      </a:moveTo>
                      <a:cubicBezTo>
                        <a:pt x="290761" y="408626"/>
                        <a:pt x="300130" y="431369"/>
                        <a:pt x="317143" y="448484"/>
                      </a:cubicBezTo>
                      <a:cubicBezTo>
                        <a:pt x="334119" y="465560"/>
                        <a:pt x="356665" y="474973"/>
                        <a:pt x="380649" y="474973"/>
                      </a:cubicBezTo>
                      <a:lnTo>
                        <a:pt x="381867" y="474973"/>
                      </a:lnTo>
                      <a:cubicBezTo>
                        <a:pt x="432261" y="474973"/>
                        <a:pt x="472907" y="433956"/>
                        <a:pt x="472907" y="383554"/>
                      </a:cubicBezTo>
                      <a:cubicBezTo>
                        <a:pt x="472907" y="333646"/>
                        <a:pt x="431852" y="293047"/>
                        <a:pt x="381381" y="293047"/>
                      </a:cubicBezTo>
                      <a:cubicBezTo>
                        <a:pt x="331406" y="293047"/>
                        <a:pt x="290752" y="334045"/>
                        <a:pt x="290752" y="384447"/>
                      </a:cubicBezTo>
                      <a:close/>
                    </a:path>
                  </a:pathLst>
                </a:custGeom>
                <a:solidFill>
                  <a:srgbClr val="2E475D"/>
                </a:solidFill>
                <a:ln cap="flat" cmpd="sng" w="9525">
                  <a:solidFill>
                    <a:srgbClr val="DBE4E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797" name="Google Shape;1797;p81"/>
                <p:cNvSpPr/>
                <p:nvPr/>
              </p:nvSpPr>
              <p:spPr>
                <a:xfrm>
                  <a:off x="8747094" y="3514384"/>
                  <a:ext cx="352885" cy="704801"/>
                </a:xfrm>
                <a:custGeom>
                  <a:rect b="b" l="l" r="r" t="t"/>
                  <a:pathLst>
                    <a:path extrusionOk="0" h="704801" w="352885">
                      <a:moveTo>
                        <a:pt x="278879" y="704782"/>
                      </a:moveTo>
                      <a:lnTo>
                        <a:pt x="352885" y="704782"/>
                      </a:lnTo>
                      <a:lnTo>
                        <a:pt x="352885" y="474060"/>
                      </a:lnTo>
                      <a:cubicBezTo>
                        <a:pt x="285201" y="477664"/>
                        <a:pt x="228341" y="425389"/>
                        <a:pt x="224733" y="357796"/>
                      </a:cubicBezTo>
                      <a:cubicBezTo>
                        <a:pt x="221124" y="290204"/>
                        <a:pt x="273471" y="233422"/>
                        <a:pt x="341156" y="229818"/>
                      </a:cubicBezTo>
                      <a:lnTo>
                        <a:pt x="352885" y="229818"/>
                      </a:lnTo>
                      <a:lnTo>
                        <a:pt x="352885" y="0"/>
                      </a:lnTo>
                      <a:lnTo>
                        <a:pt x="278879" y="0"/>
                      </a:lnTo>
                      <a:lnTo>
                        <a:pt x="278879" y="116264"/>
                      </a:lnTo>
                      <a:cubicBezTo>
                        <a:pt x="264435" y="120771"/>
                        <a:pt x="250906" y="126181"/>
                        <a:pt x="238262" y="133388"/>
                      </a:cubicBezTo>
                      <a:lnTo>
                        <a:pt x="155230" y="51372"/>
                      </a:lnTo>
                      <a:lnTo>
                        <a:pt x="50537" y="155922"/>
                      </a:lnTo>
                      <a:lnTo>
                        <a:pt x="133570" y="238841"/>
                      </a:lnTo>
                      <a:cubicBezTo>
                        <a:pt x="126353" y="252362"/>
                        <a:pt x="120936" y="265882"/>
                        <a:pt x="116423" y="279403"/>
                      </a:cubicBezTo>
                      <a:lnTo>
                        <a:pt x="0" y="279403"/>
                      </a:lnTo>
                      <a:lnTo>
                        <a:pt x="0" y="428108"/>
                      </a:lnTo>
                      <a:lnTo>
                        <a:pt x="117327" y="428108"/>
                      </a:lnTo>
                      <a:cubicBezTo>
                        <a:pt x="121840" y="441629"/>
                        <a:pt x="127257" y="456043"/>
                        <a:pt x="134474" y="468669"/>
                      </a:cubicBezTo>
                      <a:lnTo>
                        <a:pt x="50537" y="550686"/>
                      </a:lnTo>
                      <a:lnTo>
                        <a:pt x="155230" y="654332"/>
                      </a:lnTo>
                      <a:lnTo>
                        <a:pt x="238262" y="571413"/>
                      </a:lnTo>
                      <a:cubicBezTo>
                        <a:pt x="251801" y="578620"/>
                        <a:pt x="265340" y="584030"/>
                        <a:pt x="278879" y="588537"/>
                      </a:cubicBezTo>
                      <a:lnTo>
                        <a:pt x="278879" y="704801"/>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nvGrpSpPr>
              <p:cNvPr id="1798" name="Google Shape;1798;p81"/>
              <p:cNvGrpSpPr/>
              <p:nvPr/>
            </p:nvGrpSpPr>
            <p:grpSpPr>
              <a:xfrm>
                <a:off x="7575995" y="1713277"/>
                <a:ext cx="1941334" cy="846527"/>
                <a:chOff x="7575995" y="1713277"/>
                <a:chExt cx="1941334" cy="846527"/>
              </a:xfrm>
            </p:grpSpPr>
            <p:sp>
              <p:nvSpPr>
                <p:cNvPr id="1799" name="Google Shape;1799;p81"/>
                <p:cNvSpPr/>
                <p:nvPr/>
              </p:nvSpPr>
              <p:spPr>
                <a:xfrm>
                  <a:off x="7575995" y="1713277"/>
                  <a:ext cx="551425" cy="846527"/>
                </a:xfrm>
                <a:custGeom>
                  <a:rect b="b" l="l" r="r" t="t"/>
                  <a:pathLst>
                    <a:path extrusionOk="0" h="846527" w="551425">
                      <a:moveTo>
                        <a:pt x="551426" y="570187"/>
                      </a:moveTo>
                      <a:lnTo>
                        <a:pt x="276718" y="846528"/>
                      </a:lnTo>
                      <a:lnTo>
                        <a:pt x="0" y="572193"/>
                      </a:lnTo>
                      <a:lnTo>
                        <a:pt x="141301" y="571679"/>
                      </a:lnTo>
                      <a:lnTo>
                        <a:pt x="137930" y="856"/>
                      </a:lnTo>
                      <a:lnTo>
                        <a:pt x="406888" y="0"/>
                      </a:lnTo>
                      <a:lnTo>
                        <a:pt x="410249" y="570700"/>
                      </a:lnTo>
                      <a:lnTo>
                        <a:pt x="551416" y="570187"/>
                      </a:ln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00" name="Google Shape;1800;p81"/>
                <p:cNvSpPr/>
                <p:nvPr/>
              </p:nvSpPr>
              <p:spPr>
                <a:xfrm>
                  <a:off x="7576005" y="1713572"/>
                  <a:ext cx="276717" cy="846232"/>
                </a:xfrm>
                <a:custGeom>
                  <a:rect b="b" l="l" r="r" t="t"/>
                  <a:pathLst>
                    <a:path extrusionOk="0" h="846232" w="276717">
                      <a:moveTo>
                        <a:pt x="0" y="571898"/>
                      </a:moveTo>
                      <a:lnTo>
                        <a:pt x="141301" y="571461"/>
                      </a:lnTo>
                      <a:lnTo>
                        <a:pt x="137930" y="570"/>
                      </a:lnTo>
                      <a:lnTo>
                        <a:pt x="272414" y="0"/>
                      </a:lnTo>
                      <a:lnTo>
                        <a:pt x="275784" y="571042"/>
                      </a:lnTo>
                      <a:lnTo>
                        <a:pt x="275860" y="571042"/>
                      </a:lnTo>
                      <a:lnTo>
                        <a:pt x="276717" y="846233"/>
                      </a:lnTo>
                      <a:lnTo>
                        <a:pt x="0" y="57189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01" name="Google Shape;1801;p81"/>
                <p:cNvSpPr/>
                <p:nvPr/>
              </p:nvSpPr>
              <p:spPr>
                <a:xfrm>
                  <a:off x="8272816" y="1713277"/>
                  <a:ext cx="551140" cy="846527"/>
                </a:xfrm>
                <a:custGeom>
                  <a:rect b="b" l="l" r="r" t="t"/>
                  <a:pathLst>
                    <a:path extrusionOk="0" h="846527" w="551140">
                      <a:moveTo>
                        <a:pt x="551140" y="570187"/>
                      </a:moveTo>
                      <a:lnTo>
                        <a:pt x="276432" y="846528"/>
                      </a:lnTo>
                      <a:lnTo>
                        <a:pt x="0" y="572193"/>
                      </a:lnTo>
                      <a:lnTo>
                        <a:pt x="141005" y="571679"/>
                      </a:lnTo>
                      <a:lnTo>
                        <a:pt x="137636" y="856"/>
                      </a:lnTo>
                      <a:lnTo>
                        <a:pt x="406593" y="0"/>
                      </a:lnTo>
                      <a:lnTo>
                        <a:pt x="409954" y="570700"/>
                      </a:lnTo>
                      <a:lnTo>
                        <a:pt x="551121" y="570187"/>
                      </a:ln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02" name="Google Shape;1802;p81"/>
                <p:cNvSpPr/>
                <p:nvPr/>
              </p:nvSpPr>
              <p:spPr>
                <a:xfrm>
                  <a:off x="8272816" y="1713572"/>
                  <a:ext cx="276432" cy="846232"/>
                </a:xfrm>
                <a:custGeom>
                  <a:rect b="b" l="l" r="r" t="t"/>
                  <a:pathLst>
                    <a:path extrusionOk="0" h="846232" w="276432">
                      <a:moveTo>
                        <a:pt x="10" y="571898"/>
                      </a:moveTo>
                      <a:lnTo>
                        <a:pt x="141015" y="571461"/>
                      </a:lnTo>
                      <a:lnTo>
                        <a:pt x="137645" y="570"/>
                      </a:lnTo>
                      <a:lnTo>
                        <a:pt x="272129" y="0"/>
                      </a:lnTo>
                      <a:lnTo>
                        <a:pt x="275499" y="571042"/>
                      </a:lnTo>
                      <a:lnTo>
                        <a:pt x="275575" y="571042"/>
                      </a:lnTo>
                      <a:lnTo>
                        <a:pt x="276432" y="846233"/>
                      </a:lnTo>
                      <a:lnTo>
                        <a:pt x="0" y="57189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03" name="Google Shape;1803;p81"/>
                <p:cNvSpPr/>
                <p:nvPr/>
              </p:nvSpPr>
              <p:spPr>
                <a:xfrm>
                  <a:off x="8966190" y="1713277"/>
                  <a:ext cx="551139" cy="846527"/>
                </a:xfrm>
                <a:custGeom>
                  <a:rect b="b" l="l" r="r" t="t"/>
                  <a:pathLst>
                    <a:path extrusionOk="0" h="846527" w="551139">
                      <a:moveTo>
                        <a:pt x="551140" y="570187"/>
                      </a:moveTo>
                      <a:lnTo>
                        <a:pt x="276432" y="846528"/>
                      </a:lnTo>
                      <a:lnTo>
                        <a:pt x="0" y="572193"/>
                      </a:lnTo>
                      <a:lnTo>
                        <a:pt x="141015" y="571679"/>
                      </a:lnTo>
                      <a:lnTo>
                        <a:pt x="137644" y="856"/>
                      </a:lnTo>
                      <a:lnTo>
                        <a:pt x="406602" y="0"/>
                      </a:lnTo>
                      <a:lnTo>
                        <a:pt x="409973" y="570700"/>
                      </a:lnTo>
                      <a:lnTo>
                        <a:pt x="551140" y="570187"/>
                      </a:ln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04" name="Google Shape;1804;p81"/>
                <p:cNvSpPr/>
                <p:nvPr/>
              </p:nvSpPr>
              <p:spPr>
                <a:xfrm>
                  <a:off x="8966190" y="1713572"/>
                  <a:ext cx="276431" cy="846232"/>
                </a:xfrm>
                <a:custGeom>
                  <a:rect b="b" l="l" r="r" t="t"/>
                  <a:pathLst>
                    <a:path extrusionOk="0" h="846232" w="276431">
                      <a:moveTo>
                        <a:pt x="0" y="571898"/>
                      </a:moveTo>
                      <a:lnTo>
                        <a:pt x="141015" y="571461"/>
                      </a:lnTo>
                      <a:lnTo>
                        <a:pt x="137644" y="570"/>
                      </a:lnTo>
                      <a:lnTo>
                        <a:pt x="272119" y="0"/>
                      </a:lnTo>
                      <a:lnTo>
                        <a:pt x="275489" y="571042"/>
                      </a:lnTo>
                      <a:lnTo>
                        <a:pt x="275565" y="571042"/>
                      </a:lnTo>
                      <a:lnTo>
                        <a:pt x="276432" y="846233"/>
                      </a:lnTo>
                      <a:lnTo>
                        <a:pt x="0" y="57189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05" name="Google Shape;1805;p81"/>
                <p:cNvSpPr/>
                <p:nvPr/>
              </p:nvSpPr>
              <p:spPr>
                <a:xfrm>
                  <a:off x="7716801" y="2108706"/>
                  <a:ext cx="269253" cy="174462"/>
                </a:xfrm>
                <a:custGeom>
                  <a:rect b="b" l="l" r="r" t="t"/>
                  <a:pathLst>
                    <a:path extrusionOk="0" h="174462" w="269253">
                      <a:moveTo>
                        <a:pt x="269253" y="173607"/>
                      </a:moveTo>
                      <a:lnTo>
                        <a:pt x="581" y="174463"/>
                      </a:lnTo>
                      <a:lnTo>
                        <a:pt x="0" y="0"/>
                      </a:lnTo>
                      <a:lnTo>
                        <a:pt x="269253" y="17360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06" name="Google Shape;1806;p81"/>
                <p:cNvSpPr/>
                <p:nvPr/>
              </p:nvSpPr>
              <p:spPr>
                <a:xfrm>
                  <a:off x="8413336" y="2108706"/>
                  <a:ext cx="269538" cy="174462"/>
                </a:xfrm>
                <a:custGeom>
                  <a:rect b="b" l="l" r="r" t="t"/>
                  <a:pathLst>
                    <a:path extrusionOk="0" h="174462" w="269538">
                      <a:moveTo>
                        <a:pt x="269539" y="173607"/>
                      </a:moveTo>
                      <a:lnTo>
                        <a:pt x="571" y="174463"/>
                      </a:lnTo>
                      <a:lnTo>
                        <a:pt x="0" y="0"/>
                      </a:lnTo>
                      <a:lnTo>
                        <a:pt x="269539" y="17360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07" name="Google Shape;1807;p81"/>
                <p:cNvSpPr/>
                <p:nvPr/>
              </p:nvSpPr>
              <p:spPr>
                <a:xfrm>
                  <a:off x="9106710" y="2108706"/>
                  <a:ext cx="269243" cy="174462"/>
                </a:xfrm>
                <a:custGeom>
                  <a:rect b="b" l="l" r="r" t="t"/>
                  <a:pathLst>
                    <a:path extrusionOk="0" h="174462" w="269243">
                      <a:moveTo>
                        <a:pt x="269243" y="173607"/>
                      </a:moveTo>
                      <a:lnTo>
                        <a:pt x="571" y="174463"/>
                      </a:lnTo>
                      <a:lnTo>
                        <a:pt x="0" y="0"/>
                      </a:lnTo>
                      <a:lnTo>
                        <a:pt x="269243" y="17360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grpSp>
          <p:nvGrpSpPr>
            <p:cNvPr id="1808" name="Google Shape;1808;p81"/>
            <p:cNvGrpSpPr/>
            <p:nvPr/>
          </p:nvGrpSpPr>
          <p:grpSpPr>
            <a:xfrm>
              <a:off x="1859211" y="1613374"/>
              <a:ext cx="386037" cy="317269"/>
              <a:chOff x="759267" y="2194220"/>
              <a:chExt cx="564299" cy="454279"/>
            </a:xfrm>
          </p:grpSpPr>
          <p:sp>
            <p:nvSpPr>
              <p:cNvPr id="1809" name="Google Shape;1809;p81"/>
              <p:cNvSpPr/>
              <p:nvPr/>
            </p:nvSpPr>
            <p:spPr>
              <a:xfrm>
                <a:off x="759495" y="2194350"/>
                <a:ext cx="560661" cy="454149"/>
              </a:xfrm>
              <a:custGeom>
                <a:rect b="b" l="l" r="r" t="t"/>
                <a:pathLst>
                  <a:path extrusionOk="0" h="2752418" w="2312003">
                    <a:moveTo>
                      <a:pt x="0" y="0"/>
                    </a:moveTo>
                    <a:lnTo>
                      <a:pt x="2312004" y="0"/>
                    </a:lnTo>
                    <a:lnTo>
                      <a:pt x="2312004" y="2752419"/>
                    </a:lnTo>
                    <a:lnTo>
                      <a:pt x="0" y="2752419"/>
                    </a:lnTo>
                    <a:close/>
                  </a:path>
                </a:pathLst>
              </a:custGeom>
              <a:solidFill>
                <a:srgbClr val="99AFC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10" name="Google Shape;1810;p81"/>
              <p:cNvSpPr/>
              <p:nvPr/>
            </p:nvSpPr>
            <p:spPr>
              <a:xfrm>
                <a:off x="759267" y="2194220"/>
                <a:ext cx="564299" cy="26099"/>
              </a:xfrm>
              <a:custGeom>
                <a:rect b="b" l="l" r="r" t="t"/>
                <a:pathLst>
                  <a:path extrusionOk="0" h="158175" w="3419995">
                    <a:moveTo>
                      <a:pt x="0" y="0"/>
                    </a:moveTo>
                    <a:lnTo>
                      <a:pt x="3419996" y="0"/>
                    </a:lnTo>
                    <a:lnTo>
                      <a:pt x="3419996" y="158175"/>
                    </a:lnTo>
                    <a:lnTo>
                      <a:pt x="0" y="158175"/>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11" name="Google Shape;1811;p81"/>
              <p:cNvSpPr/>
              <p:nvPr/>
            </p:nvSpPr>
            <p:spPr>
              <a:xfrm>
                <a:off x="768679" y="2203468"/>
                <a:ext cx="9492" cy="9479"/>
              </a:xfrm>
              <a:custGeom>
                <a:rect b="b" l="l" r="r" t="t"/>
                <a:pathLst>
                  <a:path extrusionOk="0" h="57447" w="57525">
                    <a:moveTo>
                      <a:pt x="57526" y="28724"/>
                    </a:moveTo>
                    <a:cubicBezTo>
                      <a:pt x="57526" y="44587"/>
                      <a:pt x="44648" y="57447"/>
                      <a:pt x="28763" y="57447"/>
                    </a:cubicBezTo>
                    <a:cubicBezTo>
                      <a:pt x="12877" y="57447"/>
                      <a:pt x="0" y="44587"/>
                      <a:pt x="0" y="28724"/>
                    </a:cubicBezTo>
                    <a:cubicBezTo>
                      <a:pt x="0" y="12860"/>
                      <a:pt x="12877" y="0"/>
                      <a:pt x="28763" y="0"/>
                    </a:cubicBezTo>
                    <a:cubicBezTo>
                      <a:pt x="44648" y="0"/>
                      <a:pt x="57526" y="12860"/>
                      <a:pt x="57526" y="28724"/>
                    </a:cubicBezTo>
                    <a:close/>
                  </a:path>
                </a:pathLst>
              </a:custGeom>
              <a:solidFill>
                <a:srgbClr val="FFCE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12" name="Google Shape;1812;p81"/>
              <p:cNvSpPr/>
              <p:nvPr/>
            </p:nvSpPr>
            <p:spPr>
              <a:xfrm>
                <a:off x="782858" y="2203468"/>
                <a:ext cx="9492" cy="9479"/>
              </a:xfrm>
              <a:custGeom>
                <a:rect b="b" l="l" r="r" t="t"/>
                <a:pathLst>
                  <a:path extrusionOk="0" h="57447" w="57525">
                    <a:moveTo>
                      <a:pt x="57526" y="28724"/>
                    </a:moveTo>
                    <a:cubicBezTo>
                      <a:pt x="57526" y="44587"/>
                      <a:pt x="44648" y="57447"/>
                      <a:pt x="28763" y="57447"/>
                    </a:cubicBezTo>
                    <a:cubicBezTo>
                      <a:pt x="12878" y="57447"/>
                      <a:pt x="0" y="44587"/>
                      <a:pt x="0" y="28724"/>
                    </a:cubicBezTo>
                    <a:cubicBezTo>
                      <a:pt x="0" y="12860"/>
                      <a:pt x="12877" y="0"/>
                      <a:pt x="28763" y="0"/>
                    </a:cubicBezTo>
                    <a:cubicBezTo>
                      <a:pt x="44648" y="0"/>
                      <a:pt x="57526" y="12860"/>
                      <a:pt x="57526" y="28724"/>
                    </a:cubicBezTo>
                    <a:close/>
                  </a:path>
                </a:pathLst>
              </a:custGeom>
              <a:solidFill>
                <a:srgbClr val="FFEBC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13" name="Google Shape;1813;p81"/>
              <p:cNvSpPr/>
              <p:nvPr/>
            </p:nvSpPr>
            <p:spPr>
              <a:xfrm>
                <a:off x="797220" y="2203406"/>
                <a:ext cx="9492" cy="9479"/>
              </a:xfrm>
              <a:custGeom>
                <a:rect b="b" l="l" r="r" t="t"/>
                <a:pathLst>
                  <a:path extrusionOk="0" h="57447" w="57525">
                    <a:moveTo>
                      <a:pt x="57526" y="28724"/>
                    </a:moveTo>
                    <a:cubicBezTo>
                      <a:pt x="57526" y="44587"/>
                      <a:pt x="44648" y="57447"/>
                      <a:pt x="28763" y="57447"/>
                    </a:cubicBezTo>
                    <a:cubicBezTo>
                      <a:pt x="12878" y="57447"/>
                      <a:pt x="0" y="44587"/>
                      <a:pt x="0" y="28724"/>
                    </a:cubicBezTo>
                    <a:cubicBezTo>
                      <a:pt x="0" y="12860"/>
                      <a:pt x="12877" y="0"/>
                      <a:pt x="28763" y="0"/>
                    </a:cubicBezTo>
                    <a:cubicBezTo>
                      <a:pt x="44648" y="0"/>
                      <a:pt x="57526" y="12860"/>
                      <a:pt x="57526" y="28724"/>
                    </a:cubicBezTo>
                    <a:close/>
                  </a:path>
                </a:pathLst>
              </a:custGeom>
              <a:solidFill>
                <a:srgbClr val="CAE7D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14" name="Google Shape;1814;p81"/>
              <p:cNvSpPr/>
              <p:nvPr/>
            </p:nvSpPr>
            <p:spPr>
              <a:xfrm>
                <a:off x="779551" y="2249234"/>
                <a:ext cx="374216" cy="152593"/>
              </a:xfrm>
              <a:custGeom>
                <a:rect b="b" l="l" r="r" t="t"/>
                <a:pathLst>
                  <a:path extrusionOk="0" h="924807" w="2050501">
                    <a:moveTo>
                      <a:pt x="0" y="0"/>
                    </a:moveTo>
                    <a:lnTo>
                      <a:pt x="2050502" y="0"/>
                    </a:lnTo>
                    <a:lnTo>
                      <a:pt x="2050502" y="924807"/>
                    </a:lnTo>
                    <a:lnTo>
                      <a:pt x="0" y="924807"/>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15" name="Google Shape;1815;p81"/>
              <p:cNvSpPr/>
              <p:nvPr/>
            </p:nvSpPr>
            <p:spPr>
              <a:xfrm>
                <a:off x="781200" y="2524216"/>
                <a:ext cx="159581" cy="36870"/>
              </a:xfrm>
              <a:custGeom>
                <a:rect b="b" l="l" r="r" t="t"/>
                <a:pathLst>
                  <a:path extrusionOk="0" h="223457" w="967158">
                    <a:moveTo>
                      <a:pt x="0" y="0"/>
                    </a:moveTo>
                    <a:lnTo>
                      <a:pt x="967159" y="0"/>
                    </a:lnTo>
                    <a:lnTo>
                      <a:pt x="967159" y="223458"/>
                    </a:lnTo>
                    <a:lnTo>
                      <a:pt x="0" y="22345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16" name="Google Shape;1816;p81"/>
              <p:cNvSpPr/>
              <p:nvPr/>
            </p:nvSpPr>
            <p:spPr>
              <a:xfrm>
                <a:off x="779550" y="2409175"/>
                <a:ext cx="515822" cy="42719"/>
              </a:xfrm>
              <a:custGeom>
                <a:rect b="b" l="l" r="r" t="t"/>
                <a:pathLst>
                  <a:path extrusionOk="0" h="258903" w="657098">
                    <a:moveTo>
                      <a:pt x="0" y="0"/>
                    </a:moveTo>
                    <a:lnTo>
                      <a:pt x="657099" y="0"/>
                    </a:lnTo>
                    <a:lnTo>
                      <a:pt x="657099" y="258903"/>
                    </a:lnTo>
                    <a:lnTo>
                      <a:pt x="0" y="258903"/>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17" name="Google Shape;1817;p81"/>
              <p:cNvSpPr/>
              <p:nvPr/>
            </p:nvSpPr>
            <p:spPr>
              <a:xfrm>
                <a:off x="781244" y="2511700"/>
                <a:ext cx="518696" cy="1478"/>
              </a:xfrm>
              <a:custGeom>
                <a:rect b="b" l="l" r="r" t="t"/>
                <a:pathLst>
                  <a:path extrusionOk="0" h="8956" w="2054243">
                    <a:moveTo>
                      <a:pt x="0" y="0"/>
                    </a:moveTo>
                    <a:lnTo>
                      <a:pt x="2054244" y="0"/>
                    </a:lnTo>
                    <a:lnTo>
                      <a:pt x="2054244" y="8957"/>
                    </a:lnTo>
                    <a:lnTo>
                      <a:pt x="0" y="895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18" name="Google Shape;1818;p81"/>
              <p:cNvSpPr/>
              <p:nvPr/>
            </p:nvSpPr>
            <p:spPr>
              <a:xfrm>
                <a:off x="781244" y="2607504"/>
                <a:ext cx="518696" cy="1478"/>
              </a:xfrm>
              <a:custGeom>
                <a:rect b="b" l="l" r="r" t="t"/>
                <a:pathLst>
                  <a:path extrusionOk="0" h="8956" w="2054243">
                    <a:moveTo>
                      <a:pt x="0" y="0"/>
                    </a:moveTo>
                    <a:lnTo>
                      <a:pt x="2054244" y="0"/>
                    </a:lnTo>
                    <a:lnTo>
                      <a:pt x="2054244" y="8957"/>
                    </a:lnTo>
                    <a:lnTo>
                      <a:pt x="0" y="895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19" name="Google Shape;1819;p81"/>
              <p:cNvSpPr/>
              <p:nvPr/>
            </p:nvSpPr>
            <p:spPr>
              <a:xfrm>
                <a:off x="781876" y="2490030"/>
                <a:ext cx="99237" cy="11510"/>
              </a:xfrm>
              <a:custGeom>
                <a:rect b="b" l="l" r="r" t="t"/>
                <a:pathLst>
                  <a:path extrusionOk="0" h="69760" w="601439">
                    <a:moveTo>
                      <a:pt x="0" y="0"/>
                    </a:moveTo>
                    <a:lnTo>
                      <a:pt x="601439" y="0"/>
                    </a:lnTo>
                    <a:lnTo>
                      <a:pt x="601439" y="69760"/>
                    </a:lnTo>
                    <a:lnTo>
                      <a:pt x="0" y="6976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20" name="Google Shape;1820;p81"/>
              <p:cNvSpPr/>
              <p:nvPr/>
            </p:nvSpPr>
            <p:spPr>
              <a:xfrm>
                <a:off x="779543" y="2459008"/>
                <a:ext cx="345230" cy="8679"/>
              </a:xfrm>
              <a:custGeom>
                <a:rect b="b" l="l" r="r" t="t"/>
                <a:pathLst>
                  <a:path extrusionOk="0" h="52598" w="452760">
                    <a:moveTo>
                      <a:pt x="0" y="0"/>
                    </a:moveTo>
                    <a:lnTo>
                      <a:pt x="452760" y="0"/>
                    </a:lnTo>
                    <a:lnTo>
                      <a:pt x="452760" y="52598"/>
                    </a:lnTo>
                    <a:lnTo>
                      <a:pt x="0" y="52598"/>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21" name="Google Shape;1821;p81"/>
              <p:cNvSpPr/>
              <p:nvPr/>
            </p:nvSpPr>
            <p:spPr>
              <a:xfrm>
                <a:off x="781936" y="2568102"/>
                <a:ext cx="81732" cy="8679"/>
              </a:xfrm>
              <a:custGeom>
                <a:rect b="b" l="l" r="r" t="t"/>
                <a:pathLst>
                  <a:path extrusionOk="0" h="52598" w="495347">
                    <a:moveTo>
                      <a:pt x="0" y="0"/>
                    </a:moveTo>
                    <a:lnTo>
                      <a:pt x="495347" y="0"/>
                    </a:lnTo>
                    <a:lnTo>
                      <a:pt x="495347" y="52599"/>
                    </a:lnTo>
                    <a:lnTo>
                      <a:pt x="0" y="52599"/>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22" name="Google Shape;1822;p81"/>
              <p:cNvSpPr/>
              <p:nvPr/>
            </p:nvSpPr>
            <p:spPr>
              <a:xfrm>
                <a:off x="960728" y="2524216"/>
                <a:ext cx="158287" cy="36870"/>
              </a:xfrm>
              <a:custGeom>
                <a:rect b="b" l="l" r="r" t="t"/>
                <a:pathLst>
                  <a:path extrusionOk="0" h="223457" w="959313">
                    <a:moveTo>
                      <a:pt x="0" y="0"/>
                    </a:moveTo>
                    <a:lnTo>
                      <a:pt x="959313" y="0"/>
                    </a:lnTo>
                    <a:lnTo>
                      <a:pt x="959313" y="223458"/>
                    </a:lnTo>
                    <a:lnTo>
                      <a:pt x="0" y="22345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23" name="Google Shape;1823;p81"/>
              <p:cNvSpPr/>
              <p:nvPr/>
            </p:nvSpPr>
            <p:spPr>
              <a:xfrm>
                <a:off x="961464" y="2568102"/>
                <a:ext cx="80992" cy="8679"/>
              </a:xfrm>
              <a:custGeom>
                <a:rect b="b" l="l" r="r" t="t"/>
                <a:pathLst>
                  <a:path extrusionOk="0" h="52598" w="490862">
                    <a:moveTo>
                      <a:pt x="0" y="0"/>
                    </a:moveTo>
                    <a:lnTo>
                      <a:pt x="490863" y="0"/>
                    </a:lnTo>
                    <a:lnTo>
                      <a:pt x="490863" y="52599"/>
                    </a:lnTo>
                    <a:lnTo>
                      <a:pt x="0" y="52599"/>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24" name="Google Shape;1824;p81"/>
              <p:cNvSpPr/>
              <p:nvPr/>
            </p:nvSpPr>
            <p:spPr>
              <a:xfrm>
                <a:off x="781200" y="2618485"/>
                <a:ext cx="159581" cy="27269"/>
              </a:xfrm>
              <a:custGeom>
                <a:rect b="b" l="l" r="r" t="t"/>
                <a:pathLst>
                  <a:path extrusionOk="0" h="165268" w="967158">
                    <a:moveTo>
                      <a:pt x="0" y="0"/>
                    </a:moveTo>
                    <a:lnTo>
                      <a:pt x="967159" y="0"/>
                    </a:lnTo>
                    <a:lnTo>
                      <a:pt x="967159" y="165268"/>
                    </a:lnTo>
                    <a:lnTo>
                      <a:pt x="0" y="165268"/>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25" name="Google Shape;1825;p81"/>
              <p:cNvSpPr/>
              <p:nvPr/>
            </p:nvSpPr>
            <p:spPr>
              <a:xfrm>
                <a:off x="960728" y="2618485"/>
                <a:ext cx="158287" cy="27269"/>
              </a:xfrm>
              <a:custGeom>
                <a:rect b="b" l="l" r="r" t="t"/>
                <a:pathLst>
                  <a:path extrusionOk="0" h="165268" w="959313">
                    <a:moveTo>
                      <a:pt x="0" y="0"/>
                    </a:moveTo>
                    <a:lnTo>
                      <a:pt x="959313" y="0"/>
                    </a:lnTo>
                    <a:lnTo>
                      <a:pt x="959313" y="165268"/>
                    </a:lnTo>
                    <a:lnTo>
                      <a:pt x="0" y="165268"/>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26" name="Google Shape;1826;p81"/>
              <p:cNvSpPr/>
              <p:nvPr/>
            </p:nvSpPr>
            <p:spPr>
              <a:xfrm>
                <a:off x="1152368" y="2250095"/>
                <a:ext cx="145282" cy="151732"/>
              </a:xfrm>
              <a:custGeom>
                <a:rect b="b" l="l" r="r" t="t"/>
                <a:pathLst>
                  <a:path extrusionOk="0" h="919587" w="880498">
                    <a:moveTo>
                      <a:pt x="0" y="0"/>
                    </a:moveTo>
                    <a:lnTo>
                      <a:pt x="880499" y="0"/>
                    </a:lnTo>
                    <a:lnTo>
                      <a:pt x="880499" y="919587"/>
                    </a:lnTo>
                    <a:lnTo>
                      <a:pt x="0" y="919587"/>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27" name="Google Shape;1827;p81"/>
              <p:cNvSpPr/>
              <p:nvPr/>
            </p:nvSpPr>
            <p:spPr>
              <a:xfrm>
                <a:off x="781876" y="2589739"/>
                <a:ext cx="99237" cy="11510"/>
              </a:xfrm>
              <a:custGeom>
                <a:rect b="b" l="l" r="r" t="t"/>
                <a:pathLst>
                  <a:path extrusionOk="0" h="69760" w="601439">
                    <a:moveTo>
                      <a:pt x="0" y="0"/>
                    </a:moveTo>
                    <a:lnTo>
                      <a:pt x="601439" y="0"/>
                    </a:lnTo>
                    <a:lnTo>
                      <a:pt x="601439" y="69760"/>
                    </a:lnTo>
                    <a:lnTo>
                      <a:pt x="0" y="69760"/>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nvGrpSpPr>
              <p:cNvPr id="1828" name="Google Shape;1828;p81"/>
              <p:cNvGrpSpPr/>
              <p:nvPr/>
            </p:nvGrpSpPr>
            <p:grpSpPr>
              <a:xfrm>
                <a:off x="817296" y="2273877"/>
                <a:ext cx="298734" cy="127950"/>
                <a:chOff x="817296" y="2270631"/>
                <a:chExt cx="298734" cy="127950"/>
              </a:xfrm>
            </p:grpSpPr>
            <p:sp>
              <p:nvSpPr>
                <p:cNvPr id="1829" name="Google Shape;1829;p81"/>
                <p:cNvSpPr/>
                <p:nvPr/>
              </p:nvSpPr>
              <p:spPr>
                <a:xfrm>
                  <a:off x="817296" y="2323865"/>
                  <a:ext cx="149177" cy="74487"/>
                </a:xfrm>
                <a:custGeom>
                  <a:rect b="b" l="l" r="r" t="t"/>
                  <a:pathLst>
                    <a:path extrusionOk="0" h="292105" w="585006">
                      <a:moveTo>
                        <a:pt x="585006" y="292105"/>
                      </a:moveTo>
                      <a:lnTo>
                        <a:pt x="292503" y="0"/>
                      </a:lnTo>
                      <a:lnTo>
                        <a:pt x="0" y="292105"/>
                      </a:lnTo>
                      <a:lnTo>
                        <a:pt x="585006" y="292105"/>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30" name="Google Shape;1830;p81"/>
                <p:cNvSpPr/>
                <p:nvPr/>
              </p:nvSpPr>
              <p:spPr>
                <a:xfrm>
                  <a:off x="903790" y="2280292"/>
                  <a:ext cx="28007" cy="27969"/>
                </a:xfrm>
                <a:custGeom>
                  <a:rect b="b" l="l" r="r" t="t"/>
                  <a:pathLst>
                    <a:path extrusionOk="0" h="109684" w="109833">
                      <a:moveTo>
                        <a:pt x="109834" y="54842"/>
                      </a:moveTo>
                      <a:cubicBezTo>
                        <a:pt x="109834" y="85131"/>
                        <a:pt x="85247" y="109685"/>
                        <a:pt x="54917" y="109685"/>
                      </a:cubicBezTo>
                      <a:cubicBezTo>
                        <a:pt x="24587" y="109685"/>
                        <a:pt x="0" y="85131"/>
                        <a:pt x="0" y="54842"/>
                      </a:cubicBezTo>
                      <a:cubicBezTo>
                        <a:pt x="0" y="24554"/>
                        <a:pt x="24587" y="0"/>
                        <a:pt x="54917" y="0"/>
                      </a:cubicBezTo>
                      <a:cubicBezTo>
                        <a:pt x="85247" y="0"/>
                        <a:pt x="109834" y="24554"/>
                        <a:pt x="109834" y="54842"/>
                      </a:cubicBez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31" name="Google Shape;1831;p81"/>
                <p:cNvSpPr/>
                <p:nvPr/>
              </p:nvSpPr>
              <p:spPr>
                <a:xfrm>
                  <a:off x="859878" y="2270631"/>
                  <a:ext cx="256152" cy="127950"/>
                </a:xfrm>
                <a:custGeom>
                  <a:rect b="b" l="l" r="r" t="t"/>
                  <a:pathLst>
                    <a:path extrusionOk="0" h="501766" w="1004518">
                      <a:moveTo>
                        <a:pt x="1004519" y="501767"/>
                      </a:moveTo>
                      <a:lnTo>
                        <a:pt x="502079" y="0"/>
                      </a:lnTo>
                      <a:lnTo>
                        <a:pt x="0" y="501767"/>
                      </a:lnTo>
                      <a:lnTo>
                        <a:pt x="1004519" y="501767"/>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sp>
            <p:nvSpPr>
              <p:cNvPr id="1832" name="Google Shape;1832;p81"/>
              <p:cNvSpPr/>
              <p:nvPr/>
            </p:nvSpPr>
            <p:spPr>
              <a:xfrm>
                <a:off x="1164091" y="2270628"/>
                <a:ext cx="74705" cy="8679"/>
              </a:xfrm>
              <a:custGeom>
                <a:rect b="b" l="l" r="r" t="t"/>
                <a:pathLst>
                  <a:path extrusionOk="0" h="52598" w="452760">
                    <a:moveTo>
                      <a:pt x="0" y="0"/>
                    </a:moveTo>
                    <a:lnTo>
                      <a:pt x="452760" y="0"/>
                    </a:lnTo>
                    <a:lnTo>
                      <a:pt x="452760" y="52598"/>
                    </a:lnTo>
                    <a:lnTo>
                      <a:pt x="0" y="52598"/>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33" name="Google Shape;1833;p81"/>
              <p:cNvSpPr/>
              <p:nvPr/>
            </p:nvSpPr>
            <p:spPr>
              <a:xfrm>
                <a:off x="1164091" y="2291652"/>
                <a:ext cx="120565" cy="40195"/>
              </a:xfrm>
              <a:custGeom>
                <a:rect b="b" l="l" r="r" t="t"/>
                <a:pathLst>
                  <a:path extrusionOk="0" h="243605" w="730696">
                    <a:moveTo>
                      <a:pt x="0" y="0"/>
                    </a:moveTo>
                    <a:lnTo>
                      <a:pt x="730696" y="0"/>
                    </a:lnTo>
                    <a:lnTo>
                      <a:pt x="730696" y="243605"/>
                    </a:lnTo>
                    <a:lnTo>
                      <a:pt x="0" y="243605"/>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34" name="Google Shape;1834;p81"/>
              <p:cNvSpPr/>
              <p:nvPr/>
            </p:nvSpPr>
            <p:spPr>
              <a:xfrm>
                <a:off x="1164091" y="2340809"/>
                <a:ext cx="120565" cy="40195"/>
              </a:xfrm>
              <a:custGeom>
                <a:rect b="b" l="l" r="r" t="t"/>
                <a:pathLst>
                  <a:path extrusionOk="0" h="243605" w="730696">
                    <a:moveTo>
                      <a:pt x="0" y="0"/>
                    </a:moveTo>
                    <a:lnTo>
                      <a:pt x="730696" y="0"/>
                    </a:lnTo>
                    <a:lnTo>
                      <a:pt x="730696" y="243605"/>
                    </a:lnTo>
                    <a:lnTo>
                      <a:pt x="0" y="243605"/>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35" name="Google Shape;1835;p81"/>
              <p:cNvSpPr/>
              <p:nvPr/>
            </p:nvSpPr>
            <p:spPr>
              <a:xfrm>
                <a:off x="1141501" y="2490006"/>
                <a:ext cx="99237" cy="11510"/>
              </a:xfrm>
              <a:custGeom>
                <a:rect b="b" l="l" r="r" t="t"/>
                <a:pathLst>
                  <a:path extrusionOk="0" h="69760" w="601439">
                    <a:moveTo>
                      <a:pt x="0" y="0"/>
                    </a:moveTo>
                    <a:lnTo>
                      <a:pt x="601439" y="0"/>
                    </a:lnTo>
                    <a:lnTo>
                      <a:pt x="601439" y="69760"/>
                    </a:lnTo>
                    <a:lnTo>
                      <a:pt x="0" y="6976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36" name="Google Shape;1836;p81"/>
              <p:cNvSpPr/>
              <p:nvPr/>
            </p:nvSpPr>
            <p:spPr>
              <a:xfrm>
                <a:off x="961476" y="2490006"/>
                <a:ext cx="99237" cy="11510"/>
              </a:xfrm>
              <a:custGeom>
                <a:rect b="b" l="l" r="r" t="t"/>
                <a:pathLst>
                  <a:path extrusionOk="0" h="69760" w="601439">
                    <a:moveTo>
                      <a:pt x="0" y="0"/>
                    </a:moveTo>
                    <a:lnTo>
                      <a:pt x="601439" y="0"/>
                    </a:lnTo>
                    <a:lnTo>
                      <a:pt x="601439" y="69760"/>
                    </a:lnTo>
                    <a:lnTo>
                      <a:pt x="0" y="6976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37" name="Google Shape;1837;p81"/>
              <p:cNvSpPr/>
              <p:nvPr/>
            </p:nvSpPr>
            <p:spPr>
              <a:xfrm>
                <a:off x="1138975" y="2524059"/>
                <a:ext cx="159581" cy="36870"/>
              </a:xfrm>
              <a:custGeom>
                <a:rect b="b" l="l" r="r" t="t"/>
                <a:pathLst>
                  <a:path extrusionOk="0" h="223457" w="967158">
                    <a:moveTo>
                      <a:pt x="0" y="0"/>
                    </a:moveTo>
                    <a:lnTo>
                      <a:pt x="967159" y="0"/>
                    </a:lnTo>
                    <a:lnTo>
                      <a:pt x="967159" y="223458"/>
                    </a:lnTo>
                    <a:lnTo>
                      <a:pt x="0" y="22345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38" name="Google Shape;1838;p81"/>
              <p:cNvSpPr/>
              <p:nvPr/>
            </p:nvSpPr>
            <p:spPr>
              <a:xfrm>
                <a:off x="1139711" y="2568065"/>
                <a:ext cx="81732" cy="8679"/>
              </a:xfrm>
              <a:custGeom>
                <a:rect b="b" l="l" r="r" t="t"/>
                <a:pathLst>
                  <a:path extrusionOk="0" h="52598" w="495347">
                    <a:moveTo>
                      <a:pt x="0" y="0"/>
                    </a:moveTo>
                    <a:lnTo>
                      <a:pt x="495347" y="0"/>
                    </a:lnTo>
                    <a:lnTo>
                      <a:pt x="495347" y="52599"/>
                    </a:lnTo>
                    <a:lnTo>
                      <a:pt x="0" y="52599"/>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39" name="Google Shape;1839;p81"/>
              <p:cNvSpPr/>
              <p:nvPr/>
            </p:nvSpPr>
            <p:spPr>
              <a:xfrm>
                <a:off x="1139651" y="2589691"/>
                <a:ext cx="99237" cy="11510"/>
              </a:xfrm>
              <a:custGeom>
                <a:rect b="b" l="l" r="r" t="t"/>
                <a:pathLst>
                  <a:path extrusionOk="0" h="69760" w="601439">
                    <a:moveTo>
                      <a:pt x="0" y="0"/>
                    </a:moveTo>
                    <a:lnTo>
                      <a:pt x="601439" y="0"/>
                    </a:lnTo>
                    <a:lnTo>
                      <a:pt x="601439" y="69760"/>
                    </a:lnTo>
                    <a:lnTo>
                      <a:pt x="0" y="69760"/>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sp>
        <p:nvSpPr>
          <p:cNvPr id="1840" name="Google Shape;1840;p81"/>
          <p:cNvSpPr/>
          <p:nvPr/>
        </p:nvSpPr>
        <p:spPr>
          <a:xfrm>
            <a:off x="1142975" y="445725"/>
            <a:ext cx="3098100" cy="395700"/>
          </a:xfrm>
          <a:prstGeom prst="rect">
            <a:avLst/>
          </a:prstGeom>
          <a:solidFill>
            <a:srgbClr val="FFDBC1"/>
          </a:solidFill>
          <a:ln>
            <a:noFill/>
          </a:ln>
        </p:spPr>
        <p:txBody>
          <a:bodyPr anchorCtr="0" anchor="ctr" bIns="68575" lIns="68575" spcFirstLastPara="1" rIns="68575" wrap="square" tIns="68575">
            <a:noAutofit/>
          </a:bodyPr>
          <a:lstStyle/>
          <a:p>
            <a:pPr indent="0" lvl="0" marL="0" rtl="0" algn="ctr">
              <a:lnSpc>
                <a:spcPct val="100000"/>
              </a:lnSpc>
              <a:spcBef>
                <a:spcPts val="0"/>
              </a:spcBef>
              <a:spcAft>
                <a:spcPts val="0"/>
              </a:spcAft>
              <a:buClr>
                <a:srgbClr val="000000"/>
              </a:buClr>
              <a:buSzPts val="1100"/>
              <a:buFont typeface="Arial"/>
              <a:buNone/>
            </a:pPr>
            <a:r>
              <a:rPr lang="en" sz="1300">
                <a:solidFill>
                  <a:schemeClr val="dk2"/>
                </a:solidFill>
                <a:latin typeface="Lexend Deca SemiBold"/>
                <a:ea typeface="Lexend Deca SemiBold"/>
                <a:cs typeface="Lexend Deca SemiBold"/>
                <a:sym typeface="Lexend Deca SemiBold"/>
              </a:rPr>
              <a:t>Früher</a:t>
            </a:r>
            <a:endParaRPr sz="1300">
              <a:solidFill>
                <a:schemeClr val="dk2"/>
              </a:solidFill>
              <a:latin typeface="Lexend Deca SemiBold"/>
              <a:ea typeface="Lexend Deca SemiBold"/>
              <a:cs typeface="Lexend Deca SemiBold"/>
              <a:sym typeface="Lexend Deca SemiBold"/>
            </a:endParaRPr>
          </a:p>
        </p:txBody>
      </p:sp>
      <p:sp>
        <p:nvSpPr>
          <p:cNvPr id="1841" name="Google Shape;1841;p81"/>
          <p:cNvSpPr/>
          <p:nvPr/>
        </p:nvSpPr>
        <p:spPr>
          <a:xfrm>
            <a:off x="6721050" y="929250"/>
            <a:ext cx="699600" cy="1751100"/>
          </a:xfrm>
          <a:prstGeom prst="rect">
            <a:avLst/>
          </a:prstGeom>
          <a:solidFill>
            <a:srgbClr val="213343"/>
          </a:solidFill>
          <a:ln cap="flat" cmpd="sng" w="9525">
            <a:solidFill>
              <a:srgbClr val="213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842" name="Google Shape;1842;p81"/>
          <p:cNvSpPr/>
          <p:nvPr/>
        </p:nvSpPr>
        <p:spPr>
          <a:xfrm rot="-5400000">
            <a:off x="2542302" y="2067787"/>
            <a:ext cx="6818600" cy="3098175"/>
          </a:xfrm>
          <a:prstGeom prst="flowChartDisplay">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grpSp>
        <p:nvGrpSpPr>
          <p:cNvPr id="1843" name="Google Shape;1843;p81"/>
          <p:cNvGrpSpPr/>
          <p:nvPr/>
        </p:nvGrpSpPr>
        <p:grpSpPr>
          <a:xfrm>
            <a:off x="4756908" y="1191240"/>
            <a:ext cx="2601389" cy="1826840"/>
            <a:chOff x="5366508" y="1115040"/>
            <a:chExt cx="2601389" cy="1826840"/>
          </a:xfrm>
        </p:grpSpPr>
        <p:sp>
          <p:nvSpPr>
            <p:cNvPr id="1844" name="Google Shape;1844;p81"/>
            <p:cNvSpPr txBox="1"/>
            <p:nvPr/>
          </p:nvSpPr>
          <p:spPr>
            <a:xfrm>
              <a:off x="5991483" y="1161067"/>
              <a:ext cx="1356000" cy="292500"/>
            </a:xfrm>
            <a:prstGeom prst="rect">
              <a:avLst/>
            </a:prstGeom>
            <a:noFill/>
            <a:ln>
              <a:noFill/>
            </a:ln>
          </p:spPr>
          <p:txBody>
            <a:bodyPr anchorCtr="0" anchor="t" bIns="68575" lIns="0" spcFirstLastPara="1" rIns="68575" wrap="square" tIns="68575">
              <a:spAutoFit/>
            </a:bodyPr>
            <a:lstStyle/>
            <a:p>
              <a:pPr indent="0" lvl="0" marL="0" rtl="0" algn="l">
                <a:spcBef>
                  <a:spcPts val="0"/>
                </a:spcBef>
                <a:spcAft>
                  <a:spcPts val="0"/>
                </a:spcAft>
                <a:buNone/>
              </a:pPr>
              <a:r>
                <a:rPr lang="en" sz="1000">
                  <a:solidFill>
                    <a:srgbClr val="FFFFFF"/>
                  </a:solidFill>
                  <a:latin typeface="Lexend Deca"/>
                  <a:ea typeface="Lexend Deca"/>
                  <a:cs typeface="Lexend Deca"/>
                  <a:sym typeface="Lexend Deca"/>
                </a:rPr>
                <a:t>Content </a:t>
              </a:r>
              <a:r>
                <a:rPr b="1" lang="en" sz="1000">
                  <a:solidFill>
                    <a:srgbClr val="FFFFFF"/>
                  </a:solidFill>
                  <a:latin typeface="Lexend Deca"/>
                  <a:ea typeface="Lexend Deca"/>
                  <a:cs typeface="Lexend Deca"/>
                  <a:sym typeface="Lexend Deca"/>
                </a:rPr>
                <a:t>Qualität</a:t>
              </a:r>
              <a:endParaRPr b="1" sz="1000">
                <a:solidFill>
                  <a:srgbClr val="FFFFFF"/>
                </a:solidFill>
                <a:latin typeface="Lexend Deca"/>
                <a:ea typeface="Lexend Deca"/>
                <a:cs typeface="Lexend Deca"/>
                <a:sym typeface="Lexend Deca"/>
              </a:endParaRPr>
            </a:p>
          </p:txBody>
        </p:sp>
        <p:sp>
          <p:nvSpPr>
            <p:cNvPr id="1845" name="Google Shape;1845;p81"/>
            <p:cNvSpPr txBox="1"/>
            <p:nvPr/>
          </p:nvSpPr>
          <p:spPr>
            <a:xfrm>
              <a:off x="5934801" y="1852400"/>
              <a:ext cx="1919100" cy="292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000">
                  <a:solidFill>
                    <a:srgbClr val="FFFFFF"/>
                  </a:solidFill>
                  <a:latin typeface="Lexend Deca"/>
                  <a:ea typeface="Lexend Deca"/>
                  <a:cs typeface="Lexend Deca"/>
                  <a:sym typeface="Lexend Deca"/>
                </a:rPr>
                <a:t>Über </a:t>
              </a:r>
              <a:r>
                <a:rPr b="1" lang="en" sz="1000">
                  <a:solidFill>
                    <a:srgbClr val="FFFFFF"/>
                  </a:solidFill>
                  <a:latin typeface="Lexend Deca"/>
                  <a:ea typeface="Lexend Deca"/>
                  <a:cs typeface="Lexend Deca"/>
                  <a:sym typeface="Lexend Deca"/>
                </a:rPr>
                <a:t>verschiedene Kanäle</a:t>
              </a:r>
              <a:endParaRPr b="1" sz="1000">
                <a:solidFill>
                  <a:srgbClr val="FFFFFF"/>
                </a:solidFill>
                <a:latin typeface="Lexend Deca"/>
                <a:ea typeface="Lexend Deca"/>
                <a:cs typeface="Lexend Deca"/>
                <a:sym typeface="Lexend Deca"/>
              </a:endParaRPr>
            </a:p>
          </p:txBody>
        </p:sp>
        <p:sp>
          <p:nvSpPr>
            <p:cNvPr id="1846" name="Google Shape;1846;p81"/>
            <p:cNvSpPr txBox="1"/>
            <p:nvPr/>
          </p:nvSpPr>
          <p:spPr>
            <a:xfrm>
              <a:off x="5934797" y="2495480"/>
              <a:ext cx="2033100" cy="446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000">
                  <a:solidFill>
                    <a:srgbClr val="FFFFFF"/>
                  </a:solidFill>
                  <a:latin typeface="Lexend Deca"/>
                  <a:ea typeface="Lexend Deca"/>
                  <a:cs typeface="Lexend Deca"/>
                  <a:sym typeface="Lexend Deca"/>
                </a:rPr>
                <a:t>Fokus auf </a:t>
              </a:r>
              <a:r>
                <a:rPr b="1" lang="en" sz="1000">
                  <a:solidFill>
                    <a:srgbClr val="FFFFFF"/>
                  </a:solidFill>
                  <a:latin typeface="Lexend Deca"/>
                  <a:ea typeface="Lexend Deca"/>
                  <a:cs typeface="Lexend Deca"/>
                  <a:sym typeface="Lexend Deca"/>
                </a:rPr>
                <a:t>die Customer Journey</a:t>
              </a:r>
              <a:endParaRPr b="1" sz="1000">
                <a:solidFill>
                  <a:srgbClr val="FFFFFF"/>
                </a:solidFill>
                <a:latin typeface="Lexend Deca"/>
                <a:ea typeface="Lexend Deca"/>
                <a:cs typeface="Lexend Deca"/>
                <a:sym typeface="Lexend Deca"/>
              </a:endParaRPr>
            </a:p>
          </p:txBody>
        </p:sp>
        <p:grpSp>
          <p:nvGrpSpPr>
            <p:cNvPr id="1847" name="Google Shape;1847;p81"/>
            <p:cNvGrpSpPr/>
            <p:nvPr/>
          </p:nvGrpSpPr>
          <p:grpSpPr>
            <a:xfrm>
              <a:off x="5396497" y="1115040"/>
              <a:ext cx="384745" cy="469339"/>
              <a:chOff x="3214226" y="1245305"/>
              <a:chExt cx="1077717" cy="1293300"/>
            </a:xfrm>
          </p:grpSpPr>
          <p:sp>
            <p:nvSpPr>
              <p:cNvPr id="1848" name="Google Shape;1848;p81"/>
              <p:cNvSpPr/>
              <p:nvPr/>
            </p:nvSpPr>
            <p:spPr>
              <a:xfrm>
                <a:off x="3602735" y="2071158"/>
                <a:ext cx="308395" cy="467447"/>
              </a:xfrm>
              <a:custGeom>
                <a:rect b="b" l="l" r="r" t="t"/>
                <a:pathLst>
                  <a:path extrusionOk="0" h="467447" w="308395">
                    <a:moveTo>
                      <a:pt x="0" y="467398"/>
                    </a:moveTo>
                    <a:lnTo>
                      <a:pt x="154198" y="338402"/>
                    </a:lnTo>
                    <a:lnTo>
                      <a:pt x="308396" y="467447"/>
                    </a:lnTo>
                    <a:lnTo>
                      <a:pt x="308396" y="0"/>
                    </a:lnTo>
                    <a:lnTo>
                      <a:pt x="0" y="0"/>
                    </a:lnTo>
                    <a:lnTo>
                      <a:pt x="0" y="467398"/>
                    </a:lnTo>
                    <a:close/>
                  </a:path>
                </a:pathLst>
              </a:custGeom>
              <a:solidFill>
                <a:srgbClr val="F62D7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49" name="Google Shape;1849;p81"/>
              <p:cNvSpPr/>
              <p:nvPr/>
            </p:nvSpPr>
            <p:spPr>
              <a:xfrm>
                <a:off x="3756933" y="2071158"/>
                <a:ext cx="154197" cy="467447"/>
              </a:xfrm>
              <a:custGeom>
                <a:rect b="b" l="l" r="r" t="t"/>
                <a:pathLst>
                  <a:path extrusionOk="0" h="467447" w="154197">
                    <a:moveTo>
                      <a:pt x="0" y="338402"/>
                    </a:moveTo>
                    <a:lnTo>
                      <a:pt x="154198" y="467447"/>
                    </a:lnTo>
                    <a:lnTo>
                      <a:pt x="154198" y="0"/>
                    </a:lnTo>
                    <a:lnTo>
                      <a:pt x="0" y="0"/>
                    </a:lnTo>
                    <a:lnTo>
                      <a:pt x="0" y="338402"/>
                    </a:lnTo>
                    <a:close/>
                  </a:path>
                </a:pathLst>
              </a:custGeom>
              <a:solidFill>
                <a:srgbClr val="CF1B57"/>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50" name="Google Shape;1850;p81"/>
              <p:cNvSpPr/>
              <p:nvPr/>
            </p:nvSpPr>
            <p:spPr>
              <a:xfrm>
                <a:off x="3214226" y="1245305"/>
                <a:ext cx="1077717" cy="1061341"/>
              </a:xfrm>
              <a:custGeom>
                <a:rect b="b" l="l" r="r" t="t"/>
                <a:pathLst>
                  <a:path extrusionOk="0" h="1061341" w="1077717">
                    <a:moveTo>
                      <a:pt x="538883" y="0"/>
                    </a:moveTo>
                    <a:lnTo>
                      <a:pt x="691414" y="128016"/>
                    </a:lnTo>
                    <a:lnTo>
                      <a:pt x="890572" y="128016"/>
                    </a:lnTo>
                    <a:lnTo>
                      <a:pt x="925138" y="324134"/>
                    </a:lnTo>
                    <a:lnTo>
                      <a:pt x="1077717" y="452150"/>
                    </a:lnTo>
                    <a:lnTo>
                      <a:pt x="978138" y="624636"/>
                    </a:lnTo>
                    <a:lnTo>
                      <a:pt x="1012704" y="820754"/>
                    </a:lnTo>
                    <a:lnTo>
                      <a:pt x="825559" y="888856"/>
                    </a:lnTo>
                    <a:lnTo>
                      <a:pt x="725980" y="1061341"/>
                    </a:lnTo>
                    <a:lnTo>
                      <a:pt x="538883" y="993190"/>
                    </a:lnTo>
                    <a:lnTo>
                      <a:pt x="351738" y="1061341"/>
                    </a:lnTo>
                    <a:lnTo>
                      <a:pt x="252159" y="888856"/>
                    </a:lnTo>
                    <a:lnTo>
                      <a:pt x="65013" y="820754"/>
                    </a:lnTo>
                    <a:lnTo>
                      <a:pt x="99579" y="624636"/>
                    </a:lnTo>
                    <a:lnTo>
                      <a:pt x="0" y="452150"/>
                    </a:lnTo>
                    <a:lnTo>
                      <a:pt x="152580" y="324134"/>
                    </a:lnTo>
                    <a:lnTo>
                      <a:pt x="187145" y="128016"/>
                    </a:lnTo>
                    <a:lnTo>
                      <a:pt x="386303" y="128016"/>
                    </a:lnTo>
                    <a:lnTo>
                      <a:pt x="538883" y="0"/>
                    </a:lnTo>
                    <a:close/>
                  </a:path>
                </a:pathLst>
              </a:custGeom>
              <a:solidFill>
                <a:srgbClr val="F62D7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51" name="Google Shape;1851;p81"/>
              <p:cNvSpPr/>
              <p:nvPr/>
            </p:nvSpPr>
            <p:spPr>
              <a:xfrm>
                <a:off x="3218099" y="1245305"/>
                <a:ext cx="538834" cy="1061341"/>
              </a:xfrm>
              <a:custGeom>
                <a:rect b="b" l="l" r="r" t="t"/>
                <a:pathLst>
                  <a:path extrusionOk="0" h="1061341" w="538834">
                    <a:moveTo>
                      <a:pt x="538834" y="993190"/>
                    </a:moveTo>
                    <a:lnTo>
                      <a:pt x="351689" y="1061341"/>
                    </a:lnTo>
                    <a:lnTo>
                      <a:pt x="252110" y="888856"/>
                    </a:lnTo>
                    <a:lnTo>
                      <a:pt x="64964" y="820754"/>
                    </a:lnTo>
                    <a:lnTo>
                      <a:pt x="99579" y="624636"/>
                    </a:lnTo>
                    <a:lnTo>
                      <a:pt x="0" y="452150"/>
                    </a:lnTo>
                    <a:lnTo>
                      <a:pt x="152531" y="324134"/>
                    </a:lnTo>
                    <a:lnTo>
                      <a:pt x="187097" y="128016"/>
                    </a:lnTo>
                    <a:lnTo>
                      <a:pt x="386254" y="128016"/>
                    </a:lnTo>
                    <a:lnTo>
                      <a:pt x="538834" y="0"/>
                    </a:lnTo>
                    <a:lnTo>
                      <a:pt x="538834" y="993190"/>
                    </a:lnTo>
                    <a:close/>
                  </a:path>
                </a:pathLst>
              </a:custGeom>
              <a:solidFill>
                <a:srgbClr val="F8629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52" name="Google Shape;1852;p81"/>
              <p:cNvSpPr/>
              <p:nvPr/>
            </p:nvSpPr>
            <p:spPr>
              <a:xfrm>
                <a:off x="3412648" y="1449611"/>
                <a:ext cx="684353" cy="684353"/>
              </a:xfrm>
              <a:custGeom>
                <a:rect b="b" l="l" r="r" t="t"/>
                <a:pathLst>
                  <a:path extrusionOk="0" h="684353" w="684353">
                    <a:moveTo>
                      <a:pt x="684354" y="342177"/>
                    </a:moveTo>
                    <a:cubicBezTo>
                      <a:pt x="684354" y="531156"/>
                      <a:pt x="531156" y="684354"/>
                      <a:pt x="342177" y="684354"/>
                    </a:cubicBezTo>
                    <a:cubicBezTo>
                      <a:pt x="153198" y="684354"/>
                      <a:pt x="0" y="531156"/>
                      <a:pt x="0" y="342177"/>
                    </a:cubicBezTo>
                    <a:cubicBezTo>
                      <a:pt x="0" y="153198"/>
                      <a:pt x="153198" y="0"/>
                      <a:pt x="342177" y="0"/>
                    </a:cubicBezTo>
                    <a:cubicBezTo>
                      <a:pt x="531156" y="0"/>
                      <a:pt x="684354" y="153198"/>
                      <a:pt x="684354" y="342177"/>
                    </a:cubicBezTo>
                    <a:close/>
                  </a:path>
                </a:pathLst>
              </a:custGeom>
              <a:solidFill>
                <a:srgbClr val="FCEAD7"/>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53" name="Google Shape;1853;p81"/>
              <p:cNvSpPr/>
              <p:nvPr/>
            </p:nvSpPr>
            <p:spPr>
              <a:xfrm>
                <a:off x="3414953" y="1450101"/>
                <a:ext cx="341980" cy="683961"/>
              </a:xfrm>
              <a:custGeom>
                <a:rect b="b" l="l" r="r" t="t"/>
                <a:pathLst>
                  <a:path extrusionOk="0" h="683961" w="341980">
                    <a:moveTo>
                      <a:pt x="341981" y="0"/>
                    </a:moveTo>
                    <a:cubicBezTo>
                      <a:pt x="153119" y="0"/>
                      <a:pt x="0" y="153119"/>
                      <a:pt x="0" y="341981"/>
                    </a:cubicBezTo>
                    <a:cubicBezTo>
                      <a:pt x="0" y="530842"/>
                      <a:pt x="153119" y="683961"/>
                      <a:pt x="341981" y="683961"/>
                    </a:cubicBezTo>
                    <a:lnTo>
                      <a:pt x="341981" y="0"/>
                    </a:lnTo>
                    <a:close/>
                  </a:path>
                </a:pathLst>
              </a:custGeom>
              <a:solidFill>
                <a:srgbClr val="FEF4E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nvGrpSpPr>
              <p:cNvPr id="1854" name="Google Shape;1854;p81"/>
              <p:cNvGrpSpPr/>
              <p:nvPr/>
            </p:nvGrpSpPr>
            <p:grpSpPr>
              <a:xfrm>
                <a:off x="3513698" y="1538256"/>
                <a:ext cx="478772" cy="455336"/>
                <a:chOff x="3513698" y="1538256"/>
                <a:chExt cx="478772" cy="455336"/>
              </a:xfrm>
            </p:grpSpPr>
            <p:sp>
              <p:nvSpPr>
                <p:cNvPr id="1855" name="Google Shape;1855;p81"/>
                <p:cNvSpPr/>
                <p:nvPr/>
              </p:nvSpPr>
              <p:spPr>
                <a:xfrm>
                  <a:off x="3513698" y="1538256"/>
                  <a:ext cx="478772" cy="455336"/>
                </a:xfrm>
                <a:custGeom>
                  <a:rect b="b" l="l" r="r" t="t"/>
                  <a:pathLst>
                    <a:path extrusionOk="0" h="455336" w="478772">
                      <a:moveTo>
                        <a:pt x="239411" y="0"/>
                      </a:moveTo>
                      <a:lnTo>
                        <a:pt x="313396" y="149932"/>
                      </a:lnTo>
                      <a:lnTo>
                        <a:pt x="478773" y="173957"/>
                      </a:lnTo>
                      <a:lnTo>
                        <a:pt x="359092" y="290598"/>
                      </a:lnTo>
                      <a:lnTo>
                        <a:pt x="387333" y="455337"/>
                      </a:lnTo>
                      <a:lnTo>
                        <a:pt x="239411" y="377576"/>
                      </a:lnTo>
                      <a:lnTo>
                        <a:pt x="91440" y="455337"/>
                      </a:lnTo>
                      <a:lnTo>
                        <a:pt x="119730" y="290598"/>
                      </a:lnTo>
                      <a:lnTo>
                        <a:pt x="0" y="173957"/>
                      </a:lnTo>
                      <a:lnTo>
                        <a:pt x="165425" y="149932"/>
                      </a:lnTo>
                      <a:lnTo>
                        <a:pt x="239411" y="0"/>
                      </a:lnTo>
                      <a:close/>
                    </a:path>
                  </a:pathLst>
                </a:custGeom>
                <a:solidFill>
                  <a:srgbClr val="CF1B57"/>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56" name="Google Shape;1856;p81"/>
                <p:cNvSpPr/>
                <p:nvPr/>
              </p:nvSpPr>
              <p:spPr>
                <a:xfrm>
                  <a:off x="3517522" y="1538256"/>
                  <a:ext cx="239411" cy="455336"/>
                </a:xfrm>
                <a:custGeom>
                  <a:rect b="b" l="l" r="r" t="t"/>
                  <a:pathLst>
                    <a:path extrusionOk="0" h="455336" w="239411">
                      <a:moveTo>
                        <a:pt x="239411" y="377576"/>
                      </a:moveTo>
                      <a:lnTo>
                        <a:pt x="91440" y="455337"/>
                      </a:lnTo>
                      <a:lnTo>
                        <a:pt x="119730" y="290598"/>
                      </a:lnTo>
                      <a:lnTo>
                        <a:pt x="0" y="173957"/>
                      </a:lnTo>
                      <a:lnTo>
                        <a:pt x="165425" y="149932"/>
                      </a:lnTo>
                      <a:lnTo>
                        <a:pt x="239411" y="0"/>
                      </a:lnTo>
                      <a:lnTo>
                        <a:pt x="239411" y="377576"/>
                      </a:lnTo>
                      <a:close/>
                    </a:path>
                  </a:pathLst>
                </a:custGeom>
                <a:solidFill>
                  <a:srgbClr val="F62D7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grpSp>
          <p:nvGrpSpPr>
            <p:cNvPr id="1857" name="Google Shape;1857;p81"/>
            <p:cNvGrpSpPr/>
            <p:nvPr/>
          </p:nvGrpSpPr>
          <p:grpSpPr>
            <a:xfrm>
              <a:off x="5396888" y="2450810"/>
              <a:ext cx="434272" cy="391849"/>
              <a:chOff x="8004837" y="1997264"/>
              <a:chExt cx="513263" cy="453634"/>
            </a:xfrm>
          </p:grpSpPr>
          <p:grpSp>
            <p:nvGrpSpPr>
              <p:cNvPr id="1858" name="Google Shape;1858;p81"/>
              <p:cNvGrpSpPr/>
              <p:nvPr/>
            </p:nvGrpSpPr>
            <p:grpSpPr>
              <a:xfrm>
                <a:off x="8004837" y="2036018"/>
                <a:ext cx="184613" cy="283752"/>
                <a:chOff x="2694281" y="2222240"/>
                <a:chExt cx="584404" cy="897950"/>
              </a:xfrm>
            </p:grpSpPr>
            <p:sp>
              <p:nvSpPr>
                <p:cNvPr id="1859" name="Google Shape;1859;p81"/>
                <p:cNvSpPr/>
                <p:nvPr/>
              </p:nvSpPr>
              <p:spPr>
                <a:xfrm>
                  <a:off x="2885190" y="2758769"/>
                  <a:ext cx="204647" cy="136886"/>
                </a:xfrm>
                <a:custGeom>
                  <a:rect b="b" l="l" r="r" t="t"/>
                  <a:pathLst>
                    <a:path extrusionOk="0" h="136886" w="204647">
                      <a:moveTo>
                        <a:pt x="0" y="0"/>
                      </a:moveTo>
                      <a:lnTo>
                        <a:pt x="204648" y="0"/>
                      </a:lnTo>
                      <a:lnTo>
                        <a:pt x="204648" y="136887"/>
                      </a:lnTo>
                      <a:lnTo>
                        <a:pt x="0" y="136887"/>
                      </a:lnTo>
                      <a:close/>
                    </a:path>
                  </a:pathLst>
                </a:custGeom>
                <a:solidFill>
                  <a:srgbClr val="F9B48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60" name="Google Shape;1860;p81"/>
                <p:cNvSpPr/>
                <p:nvPr/>
              </p:nvSpPr>
              <p:spPr>
                <a:xfrm>
                  <a:off x="2872575" y="2758769"/>
                  <a:ext cx="217137" cy="70030"/>
                </a:xfrm>
                <a:custGeom>
                  <a:rect b="b" l="l" r="r" t="t"/>
                  <a:pathLst>
                    <a:path extrusionOk="0" h="70030" w="217137">
                      <a:moveTo>
                        <a:pt x="217138" y="0"/>
                      </a:moveTo>
                      <a:lnTo>
                        <a:pt x="217138" y="64615"/>
                      </a:lnTo>
                      <a:cubicBezTo>
                        <a:pt x="196155" y="68537"/>
                        <a:pt x="174734" y="70093"/>
                        <a:pt x="153377" y="69222"/>
                      </a:cubicBezTo>
                      <a:cubicBezTo>
                        <a:pt x="147194" y="69657"/>
                        <a:pt x="139575" y="70031"/>
                        <a:pt x="130957" y="70031"/>
                      </a:cubicBezTo>
                      <a:cubicBezTo>
                        <a:pt x="95111" y="70031"/>
                        <a:pt x="42778" y="63495"/>
                        <a:pt x="12615" y="25709"/>
                      </a:cubicBezTo>
                      <a:cubicBezTo>
                        <a:pt x="12552" y="25709"/>
                        <a:pt x="12552" y="25647"/>
                        <a:pt x="12490" y="25585"/>
                      </a:cubicBezTo>
                      <a:cubicBezTo>
                        <a:pt x="7744" y="19609"/>
                        <a:pt x="3497" y="12886"/>
                        <a:pt x="0" y="5229"/>
                      </a:cubicBezTo>
                      <a:lnTo>
                        <a:pt x="0" y="0"/>
                      </a:lnTo>
                      <a:lnTo>
                        <a:pt x="217138" y="0"/>
                      </a:lnTo>
                      <a:close/>
                    </a:path>
                  </a:pathLst>
                </a:custGeom>
                <a:solidFill>
                  <a:srgbClr val="CC6D29">
                    <a:alpha val="6470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61" name="Google Shape;1861;p81"/>
                <p:cNvSpPr/>
                <p:nvPr/>
              </p:nvSpPr>
              <p:spPr>
                <a:xfrm>
                  <a:off x="2755045" y="2222676"/>
                  <a:ext cx="433776" cy="588570"/>
                </a:xfrm>
                <a:custGeom>
                  <a:rect b="b" l="l" r="r" t="t"/>
                  <a:pathLst>
                    <a:path extrusionOk="0" h="588570" w="433776">
                      <a:moveTo>
                        <a:pt x="433776" y="202062"/>
                      </a:moveTo>
                      <a:lnTo>
                        <a:pt x="433776" y="386570"/>
                      </a:lnTo>
                      <a:cubicBezTo>
                        <a:pt x="433776" y="388936"/>
                        <a:pt x="433714" y="391301"/>
                        <a:pt x="433651" y="393667"/>
                      </a:cubicBezTo>
                      <a:cubicBezTo>
                        <a:pt x="431840" y="446641"/>
                        <a:pt x="409546" y="494386"/>
                        <a:pt x="374449" y="529371"/>
                      </a:cubicBezTo>
                      <a:cubicBezTo>
                        <a:pt x="374405" y="529414"/>
                        <a:pt x="374368" y="529433"/>
                        <a:pt x="374324" y="529433"/>
                      </a:cubicBezTo>
                      <a:lnTo>
                        <a:pt x="359898" y="542505"/>
                      </a:lnTo>
                      <a:cubicBezTo>
                        <a:pt x="357462" y="544560"/>
                        <a:pt x="354964" y="546489"/>
                        <a:pt x="352404" y="548419"/>
                      </a:cubicBezTo>
                      <a:lnTo>
                        <a:pt x="348345" y="551345"/>
                      </a:lnTo>
                      <a:cubicBezTo>
                        <a:pt x="344410" y="554146"/>
                        <a:pt x="340351" y="556823"/>
                        <a:pt x="336230" y="559313"/>
                      </a:cubicBezTo>
                      <a:lnTo>
                        <a:pt x="334793" y="560122"/>
                      </a:lnTo>
                      <a:lnTo>
                        <a:pt x="334793" y="560184"/>
                      </a:lnTo>
                      <a:cubicBezTo>
                        <a:pt x="334750" y="560184"/>
                        <a:pt x="334712" y="560203"/>
                        <a:pt x="334668" y="560247"/>
                      </a:cubicBezTo>
                      <a:lnTo>
                        <a:pt x="309064" y="573070"/>
                      </a:lnTo>
                      <a:cubicBezTo>
                        <a:pt x="306691" y="574066"/>
                        <a:pt x="304255" y="575062"/>
                        <a:pt x="301820" y="575933"/>
                      </a:cubicBezTo>
                      <a:lnTo>
                        <a:pt x="299384" y="576805"/>
                      </a:lnTo>
                      <a:cubicBezTo>
                        <a:pt x="298260" y="577241"/>
                        <a:pt x="297136" y="577614"/>
                        <a:pt x="296012" y="577988"/>
                      </a:cubicBezTo>
                      <a:lnTo>
                        <a:pt x="291266" y="579544"/>
                      </a:lnTo>
                      <a:cubicBezTo>
                        <a:pt x="288518" y="580353"/>
                        <a:pt x="285770" y="581162"/>
                        <a:pt x="283022" y="581909"/>
                      </a:cubicBezTo>
                      <a:lnTo>
                        <a:pt x="276777" y="583466"/>
                      </a:lnTo>
                      <a:cubicBezTo>
                        <a:pt x="272156" y="584462"/>
                        <a:pt x="267535" y="585395"/>
                        <a:pt x="262789" y="586142"/>
                      </a:cubicBezTo>
                      <a:lnTo>
                        <a:pt x="261227" y="586391"/>
                      </a:lnTo>
                      <a:cubicBezTo>
                        <a:pt x="256606" y="587076"/>
                        <a:pt x="251922" y="587574"/>
                        <a:pt x="247176" y="587948"/>
                      </a:cubicBezTo>
                      <a:lnTo>
                        <a:pt x="246364" y="588010"/>
                      </a:lnTo>
                      <a:cubicBezTo>
                        <a:pt x="241306" y="588383"/>
                        <a:pt x="236247" y="588570"/>
                        <a:pt x="231127" y="588570"/>
                      </a:cubicBezTo>
                      <a:cubicBezTo>
                        <a:pt x="227629" y="588570"/>
                        <a:pt x="224132" y="588508"/>
                        <a:pt x="220698" y="588321"/>
                      </a:cubicBezTo>
                      <a:cubicBezTo>
                        <a:pt x="218824" y="588259"/>
                        <a:pt x="216951" y="588134"/>
                        <a:pt x="215077" y="587948"/>
                      </a:cubicBezTo>
                      <a:cubicBezTo>
                        <a:pt x="211830" y="587699"/>
                        <a:pt x="208582" y="587387"/>
                        <a:pt x="205335" y="586952"/>
                      </a:cubicBezTo>
                      <a:cubicBezTo>
                        <a:pt x="203212" y="586703"/>
                        <a:pt x="201151" y="586454"/>
                        <a:pt x="199027" y="586018"/>
                      </a:cubicBezTo>
                      <a:cubicBezTo>
                        <a:pt x="197778" y="585831"/>
                        <a:pt x="196529" y="585644"/>
                        <a:pt x="195280" y="585395"/>
                      </a:cubicBezTo>
                      <a:cubicBezTo>
                        <a:pt x="188848" y="584275"/>
                        <a:pt x="182416" y="582843"/>
                        <a:pt x="176108" y="581038"/>
                      </a:cubicBezTo>
                      <a:lnTo>
                        <a:pt x="176046" y="581038"/>
                      </a:lnTo>
                      <a:cubicBezTo>
                        <a:pt x="159809" y="576431"/>
                        <a:pt x="144446" y="569957"/>
                        <a:pt x="130145" y="561741"/>
                      </a:cubicBezTo>
                      <a:cubicBezTo>
                        <a:pt x="130083" y="561678"/>
                        <a:pt x="130020" y="561678"/>
                        <a:pt x="130020" y="561678"/>
                      </a:cubicBezTo>
                      <a:cubicBezTo>
                        <a:pt x="71193" y="527877"/>
                        <a:pt x="31038" y="465503"/>
                        <a:pt x="28540" y="393604"/>
                      </a:cubicBezTo>
                      <a:cubicBezTo>
                        <a:pt x="28040" y="393667"/>
                        <a:pt x="27540" y="393667"/>
                        <a:pt x="27041" y="393667"/>
                      </a:cubicBezTo>
                      <a:cubicBezTo>
                        <a:pt x="19609" y="393667"/>
                        <a:pt x="12802" y="390616"/>
                        <a:pt x="7931" y="385761"/>
                      </a:cubicBezTo>
                      <a:cubicBezTo>
                        <a:pt x="2998" y="380843"/>
                        <a:pt x="0" y="374120"/>
                        <a:pt x="0" y="366650"/>
                      </a:cubicBezTo>
                      <a:lnTo>
                        <a:pt x="0" y="283734"/>
                      </a:lnTo>
                      <a:cubicBezTo>
                        <a:pt x="0" y="268856"/>
                        <a:pt x="12115" y="256780"/>
                        <a:pt x="27041" y="256780"/>
                      </a:cubicBezTo>
                      <a:cubicBezTo>
                        <a:pt x="27478" y="256780"/>
                        <a:pt x="27978" y="256780"/>
                        <a:pt x="28415" y="256842"/>
                      </a:cubicBezTo>
                      <a:lnTo>
                        <a:pt x="28415" y="202062"/>
                      </a:lnTo>
                      <a:cubicBezTo>
                        <a:pt x="28415" y="109310"/>
                        <a:pt x="91177" y="31063"/>
                        <a:pt x="176733" y="7345"/>
                      </a:cubicBezTo>
                      <a:cubicBezTo>
                        <a:pt x="194031" y="2552"/>
                        <a:pt x="212267" y="0"/>
                        <a:pt x="231127" y="0"/>
                      </a:cubicBezTo>
                      <a:lnTo>
                        <a:pt x="231189" y="0"/>
                      </a:lnTo>
                      <a:cubicBezTo>
                        <a:pt x="318619" y="62"/>
                        <a:pt x="393059" y="55278"/>
                        <a:pt x="421473" y="132592"/>
                      </a:cubicBezTo>
                      <a:cubicBezTo>
                        <a:pt x="424284" y="140124"/>
                        <a:pt x="426594" y="147843"/>
                        <a:pt x="428405" y="155811"/>
                      </a:cubicBezTo>
                      <a:cubicBezTo>
                        <a:pt x="428718" y="157180"/>
                        <a:pt x="429030" y="158550"/>
                        <a:pt x="429342" y="159982"/>
                      </a:cubicBezTo>
                      <a:cubicBezTo>
                        <a:pt x="429779" y="162036"/>
                        <a:pt x="430216" y="164214"/>
                        <a:pt x="430591" y="166331"/>
                      </a:cubicBezTo>
                      <a:cubicBezTo>
                        <a:pt x="431153" y="169381"/>
                        <a:pt x="431653" y="172494"/>
                        <a:pt x="432027" y="175668"/>
                      </a:cubicBezTo>
                      <a:cubicBezTo>
                        <a:pt x="433214" y="184321"/>
                        <a:pt x="433776" y="193098"/>
                        <a:pt x="433776" y="202062"/>
                      </a:cubicBezTo>
                      <a:close/>
                    </a:path>
                  </a:pathLst>
                </a:custGeom>
                <a:solidFill>
                  <a:srgbClr val="F9B48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62" name="Google Shape;1862;p81"/>
                <p:cNvSpPr/>
                <p:nvPr/>
              </p:nvSpPr>
              <p:spPr>
                <a:xfrm>
                  <a:off x="2931028" y="2222240"/>
                  <a:ext cx="284645" cy="589068"/>
                </a:xfrm>
                <a:custGeom>
                  <a:rect b="b" l="l" r="r" t="t"/>
                  <a:pathLst>
                    <a:path extrusionOk="0" h="589068" w="284645">
                      <a:moveTo>
                        <a:pt x="18554" y="323847"/>
                      </a:moveTo>
                      <a:lnTo>
                        <a:pt x="93956" y="323847"/>
                      </a:lnTo>
                      <a:cubicBezTo>
                        <a:pt x="91664" y="340761"/>
                        <a:pt x="78318" y="354063"/>
                        <a:pt x="61350" y="356348"/>
                      </a:cubicBezTo>
                      <a:cubicBezTo>
                        <a:pt x="40530" y="359149"/>
                        <a:pt x="21370" y="344601"/>
                        <a:pt x="18560" y="323847"/>
                      </a:cubicBezTo>
                      <a:close/>
                      <a:moveTo>
                        <a:pt x="257793" y="257215"/>
                      </a:moveTo>
                      <a:lnTo>
                        <a:pt x="257667" y="257215"/>
                      </a:lnTo>
                      <a:lnTo>
                        <a:pt x="257667" y="201813"/>
                      </a:lnTo>
                      <a:cubicBezTo>
                        <a:pt x="257667" y="193098"/>
                        <a:pt x="257105" y="184508"/>
                        <a:pt x="256044" y="176104"/>
                      </a:cubicBezTo>
                      <a:cubicBezTo>
                        <a:pt x="255607" y="172992"/>
                        <a:pt x="255107" y="169879"/>
                        <a:pt x="254608" y="166767"/>
                      </a:cubicBezTo>
                      <a:cubicBezTo>
                        <a:pt x="254233" y="164650"/>
                        <a:pt x="253796" y="162472"/>
                        <a:pt x="253358" y="160417"/>
                      </a:cubicBezTo>
                      <a:cubicBezTo>
                        <a:pt x="253046" y="158986"/>
                        <a:pt x="252734" y="157616"/>
                        <a:pt x="252422" y="156247"/>
                      </a:cubicBezTo>
                      <a:cubicBezTo>
                        <a:pt x="250611" y="148279"/>
                        <a:pt x="248300" y="140560"/>
                        <a:pt x="245490" y="133027"/>
                      </a:cubicBezTo>
                      <a:cubicBezTo>
                        <a:pt x="217263" y="55402"/>
                        <a:pt x="142635" y="0"/>
                        <a:pt x="55018" y="0"/>
                      </a:cubicBezTo>
                      <a:cubicBezTo>
                        <a:pt x="36408" y="0"/>
                        <a:pt x="17923" y="2552"/>
                        <a:pt x="0" y="7594"/>
                      </a:cubicBezTo>
                      <a:cubicBezTo>
                        <a:pt x="250" y="7657"/>
                        <a:pt x="500" y="7719"/>
                        <a:pt x="749" y="7781"/>
                      </a:cubicBezTo>
                      <a:cubicBezTo>
                        <a:pt x="87617" y="32557"/>
                        <a:pt x="147569" y="111676"/>
                        <a:pt x="147694" y="201813"/>
                      </a:cubicBezTo>
                      <a:lnTo>
                        <a:pt x="147694" y="386944"/>
                      </a:lnTo>
                      <a:cubicBezTo>
                        <a:pt x="147694" y="445334"/>
                        <a:pt x="122526" y="499180"/>
                        <a:pt x="81185" y="536529"/>
                      </a:cubicBezTo>
                      <a:cubicBezTo>
                        <a:pt x="58578" y="557134"/>
                        <a:pt x="31038" y="572697"/>
                        <a:pt x="125" y="581474"/>
                      </a:cubicBezTo>
                      <a:cubicBezTo>
                        <a:pt x="6432" y="583279"/>
                        <a:pt x="12865" y="584711"/>
                        <a:pt x="19297" y="585831"/>
                      </a:cubicBezTo>
                      <a:cubicBezTo>
                        <a:pt x="20546" y="586080"/>
                        <a:pt x="21795" y="586267"/>
                        <a:pt x="23044" y="586454"/>
                      </a:cubicBezTo>
                      <a:cubicBezTo>
                        <a:pt x="25167" y="586889"/>
                        <a:pt x="27228" y="587138"/>
                        <a:pt x="29351" y="587387"/>
                      </a:cubicBezTo>
                      <a:cubicBezTo>
                        <a:pt x="32599" y="587823"/>
                        <a:pt x="35846" y="588134"/>
                        <a:pt x="39093" y="588383"/>
                      </a:cubicBezTo>
                      <a:cubicBezTo>
                        <a:pt x="40967" y="588570"/>
                        <a:pt x="42840" y="588695"/>
                        <a:pt x="44714" y="588757"/>
                      </a:cubicBezTo>
                      <a:cubicBezTo>
                        <a:pt x="48149" y="589006"/>
                        <a:pt x="51646" y="589068"/>
                        <a:pt x="55081" y="589068"/>
                      </a:cubicBezTo>
                      <a:cubicBezTo>
                        <a:pt x="60201" y="589068"/>
                        <a:pt x="65322" y="588881"/>
                        <a:pt x="70381" y="588446"/>
                      </a:cubicBezTo>
                      <a:lnTo>
                        <a:pt x="71193" y="588383"/>
                      </a:lnTo>
                      <a:cubicBezTo>
                        <a:pt x="75876" y="588072"/>
                        <a:pt x="80623" y="587512"/>
                        <a:pt x="85244" y="586827"/>
                      </a:cubicBezTo>
                      <a:lnTo>
                        <a:pt x="86805" y="586578"/>
                      </a:lnTo>
                      <a:cubicBezTo>
                        <a:pt x="91551" y="585831"/>
                        <a:pt x="96173" y="584897"/>
                        <a:pt x="100794" y="583901"/>
                      </a:cubicBezTo>
                      <a:lnTo>
                        <a:pt x="107039" y="582345"/>
                      </a:lnTo>
                      <a:cubicBezTo>
                        <a:pt x="109787" y="581598"/>
                        <a:pt x="112534" y="580789"/>
                        <a:pt x="115282" y="579980"/>
                      </a:cubicBezTo>
                      <a:lnTo>
                        <a:pt x="120028" y="578423"/>
                      </a:lnTo>
                      <a:cubicBezTo>
                        <a:pt x="121152" y="578050"/>
                        <a:pt x="122277" y="577677"/>
                        <a:pt x="123401" y="577241"/>
                      </a:cubicBezTo>
                      <a:lnTo>
                        <a:pt x="125836" y="576369"/>
                      </a:lnTo>
                      <a:cubicBezTo>
                        <a:pt x="128272" y="575436"/>
                        <a:pt x="130707" y="574502"/>
                        <a:pt x="133080" y="573506"/>
                      </a:cubicBezTo>
                      <a:lnTo>
                        <a:pt x="158685" y="560682"/>
                      </a:lnTo>
                      <a:cubicBezTo>
                        <a:pt x="158728" y="560639"/>
                        <a:pt x="158766" y="560620"/>
                        <a:pt x="158810" y="560620"/>
                      </a:cubicBezTo>
                      <a:lnTo>
                        <a:pt x="158810" y="560558"/>
                      </a:lnTo>
                      <a:lnTo>
                        <a:pt x="160246" y="559749"/>
                      </a:lnTo>
                      <a:cubicBezTo>
                        <a:pt x="164368" y="557196"/>
                        <a:pt x="168427" y="554582"/>
                        <a:pt x="172361" y="551781"/>
                      </a:cubicBezTo>
                      <a:lnTo>
                        <a:pt x="176421" y="548855"/>
                      </a:lnTo>
                      <a:cubicBezTo>
                        <a:pt x="178981" y="546925"/>
                        <a:pt x="181479" y="544933"/>
                        <a:pt x="183914" y="542941"/>
                      </a:cubicBezTo>
                      <a:lnTo>
                        <a:pt x="198340" y="529869"/>
                      </a:lnTo>
                      <a:cubicBezTo>
                        <a:pt x="233437" y="494884"/>
                        <a:pt x="255732" y="447077"/>
                        <a:pt x="257543" y="394102"/>
                      </a:cubicBezTo>
                      <a:lnTo>
                        <a:pt x="257667" y="394102"/>
                      </a:lnTo>
                      <a:cubicBezTo>
                        <a:pt x="272593" y="394040"/>
                        <a:pt x="284646" y="381964"/>
                        <a:pt x="284646" y="367086"/>
                      </a:cubicBezTo>
                      <a:lnTo>
                        <a:pt x="284646" y="284170"/>
                      </a:lnTo>
                      <a:cubicBezTo>
                        <a:pt x="284646" y="269354"/>
                        <a:pt x="272656" y="257340"/>
                        <a:pt x="257793" y="257215"/>
                      </a:cubicBezTo>
                      <a:close/>
                    </a:path>
                  </a:pathLst>
                </a:custGeom>
                <a:solidFill>
                  <a:srgbClr val="FFA76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63" name="Google Shape;1863;p81"/>
                <p:cNvSpPr/>
                <p:nvPr/>
              </p:nvSpPr>
              <p:spPr>
                <a:xfrm>
                  <a:off x="2694281" y="2841188"/>
                  <a:ext cx="584404" cy="279002"/>
                </a:xfrm>
                <a:custGeom>
                  <a:rect b="b" l="l" r="r" t="t"/>
                  <a:pathLst>
                    <a:path extrusionOk="0" h="279002" w="584404">
                      <a:moveTo>
                        <a:pt x="584405" y="181146"/>
                      </a:moveTo>
                      <a:cubicBezTo>
                        <a:pt x="503719" y="242587"/>
                        <a:pt x="402863" y="279003"/>
                        <a:pt x="293514" y="279003"/>
                      </a:cubicBezTo>
                      <a:cubicBezTo>
                        <a:pt x="182978" y="279003"/>
                        <a:pt x="81122" y="241778"/>
                        <a:pt x="0" y="179092"/>
                      </a:cubicBezTo>
                      <a:cubicBezTo>
                        <a:pt x="29476" y="103521"/>
                        <a:pt x="87929" y="41023"/>
                        <a:pt x="164493" y="7096"/>
                      </a:cubicBezTo>
                      <a:cubicBezTo>
                        <a:pt x="170113" y="4544"/>
                        <a:pt x="175858" y="2179"/>
                        <a:pt x="181729" y="0"/>
                      </a:cubicBezTo>
                      <a:cubicBezTo>
                        <a:pt x="184726" y="2739"/>
                        <a:pt x="187786" y="5291"/>
                        <a:pt x="190909" y="7719"/>
                      </a:cubicBezTo>
                      <a:cubicBezTo>
                        <a:pt x="250923" y="55029"/>
                        <a:pt x="336417" y="54157"/>
                        <a:pt x="395557" y="5229"/>
                      </a:cubicBezTo>
                      <a:cubicBezTo>
                        <a:pt x="397555" y="3548"/>
                        <a:pt x="399553" y="1805"/>
                        <a:pt x="401552" y="0"/>
                      </a:cubicBezTo>
                      <a:cubicBezTo>
                        <a:pt x="407547" y="2241"/>
                        <a:pt x="413417" y="4607"/>
                        <a:pt x="419163" y="7221"/>
                      </a:cubicBezTo>
                      <a:cubicBezTo>
                        <a:pt x="496413" y="41458"/>
                        <a:pt x="555178" y="104766"/>
                        <a:pt x="584405" y="181146"/>
                      </a:cubicBezTo>
                      <a:close/>
                    </a:path>
                  </a:pathLst>
                </a:custGeom>
                <a:solidFill>
                  <a:srgbClr val="F8629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64" name="Google Shape;1864;p81"/>
                <p:cNvSpPr/>
                <p:nvPr/>
              </p:nvSpPr>
              <p:spPr>
                <a:xfrm>
                  <a:off x="2858586" y="2840503"/>
                  <a:ext cx="255107" cy="68973"/>
                </a:xfrm>
                <a:custGeom>
                  <a:rect b="b" l="l" r="r" t="t"/>
                  <a:pathLst>
                    <a:path extrusionOk="0" h="68973" w="255107">
                      <a:moveTo>
                        <a:pt x="255107" y="7594"/>
                      </a:moveTo>
                      <a:cubicBezTo>
                        <a:pt x="255045" y="7719"/>
                        <a:pt x="254920" y="7781"/>
                        <a:pt x="254857" y="7906"/>
                      </a:cubicBezTo>
                      <a:cubicBezTo>
                        <a:pt x="247801" y="16745"/>
                        <a:pt x="239869" y="24775"/>
                        <a:pt x="231251" y="31810"/>
                      </a:cubicBezTo>
                      <a:cubicBezTo>
                        <a:pt x="219698" y="41334"/>
                        <a:pt x="206958" y="49177"/>
                        <a:pt x="193344" y="55153"/>
                      </a:cubicBezTo>
                      <a:cubicBezTo>
                        <a:pt x="172798" y="64242"/>
                        <a:pt x="150317" y="69035"/>
                        <a:pt x="127273" y="68973"/>
                      </a:cubicBezTo>
                      <a:cubicBezTo>
                        <a:pt x="104416" y="68910"/>
                        <a:pt x="82121" y="64117"/>
                        <a:pt x="61700" y="55153"/>
                      </a:cubicBezTo>
                      <a:cubicBezTo>
                        <a:pt x="49148" y="49613"/>
                        <a:pt x="37345" y="42517"/>
                        <a:pt x="26604" y="33988"/>
                      </a:cubicBezTo>
                      <a:cubicBezTo>
                        <a:pt x="16861" y="26394"/>
                        <a:pt x="7994" y="17617"/>
                        <a:pt x="187" y="7781"/>
                      </a:cubicBezTo>
                      <a:cubicBezTo>
                        <a:pt x="125" y="7719"/>
                        <a:pt x="63" y="7657"/>
                        <a:pt x="0" y="7594"/>
                      </a:cubicBezTo>
                      <a:cubicBezTo>
                        <a:pt x="5808" y="4731"/>
                        <a:pt x="11741" y="2303"/>
                        <a:pt x="17673" y="0"/>
                      </a:cubicBezTo>
                      <a:cubicBezTo>
                        <a:pt x="20608" y="2677"/>
                        <a:pt x="23543" y="5167"/>
                        <a:pt x="26604" y="7532"/>
                      </a:cubicBezTo>
                      <a:cubicBezTo>
                        <a:pt x="86618" y="54966"/>
                        <a:pt x="172049" y="54219"/>
                        <a:pt x="231251" y="5353"/>
                      </a:cubicBezTo>
                      <a:cubicBezTo>
                        <a:pt x="233375" y="3610"/>
                        <a:pt x="235435" y="1868"/>
                        <a:pt x="237434" y="0"/>
                      </a:cubicBezTo>
                      <a:cubicBezTo>
                        <a:pt x="243367" y="2614"/>
                        <a:pt x="249299" y="5042"/>
                        <a:pt x="255107" y="7594"/>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nvGrpSpPr>
              <p:cNvPr id="1865" name="Google Shape;1865;p81"/>
              <p:cNvGrpSpPr/>
              <p:nvPr/>
            </p:nvGrpSpPr>
            <p:grpSpPr>
              <a:xfrm>
                <a:off x="8333487" y="2036018"/>
                <a:ext cx="184613" cy="283752"/>
                <a:chOff x="2694281" y="2222240"/>
                <a:chExt cx="584404" cy="897950"/>
              </a:xfrm>
            </p:grpSpPr>
            <p:sp>
              <p:nvSpPr>
                <p:cNvPr id="1866" name="Google Shape;1866;p81"/>
                <p:cNvSpPr/>
                <p:nvPr/>
              </p:nvSpPr>
              <p:spPr>
                <a:xfrm>
                  <a:off x="2885190" y="2758769"/>
                  <a:ext cx="204647" cy="136886"/>
                </a:xfrm>
                <a:custGeom>
                  <a:rect b="b" l="l" r="r" t="t"/>
                  <a:pathLst>
                    <a:path extrusionOk="0" h="136886" w="204647">
                      <a:moveTo>
                        <a:pt x="0" y="0"/>
                      </a:moveTo>
                      <a:lnTo>
                        <a:pt x="204648" y="0"/>
                      </a:lnTo>
                      <a:lnTo>
                        <a:pt x="204648" y="136887"/>
                      </a:lnTo>
                      <a:lnTo>
                        <a:pt x="0" y="136887"/>
                      </a:lnTo>
                      <a:close/>
                    </a:path>
                  </a:pathLst>
                </a:custGeom>
                <a:solidFill>
                  <a:srgbClr val="F9B48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67" name="Google Shape;1867;p81"/>
                <p:cNvSpPr/>
                <p:nvPr/>
              </p:nvSpPr>
              <p:spPr>
                <a:xfrm>
                  <a:off x="2872575" y="2758769"/>
                  <a:ext cx="217137" cy="70030"/>
                </a:xfrm>
                <a:custGeom>
                  <a:rect b="b" l="l" r="r" t="t"/>
                  <a:pathLst>
                    <a:path extrusionOk="0" h="70030" w="217137">
                      <a:moveTo>
                        <a:pt x="217138" y="0"/>
                      </a:moveTo>
                      <a:lnTo>
                        <a:pt x="217138" y="64615"/>
                      </a:lnTo>
                      <a:cubicBezTo>
                        <a:pt x="196155" y="68537"/>
                        <a:pt x="174734" y="70093"/>
                        <a:pt x="153377" y="69222"/>
                      </a:cubicBezTo>
                      <a:cubicBezTo>
                        <a:pt x="147194" y="69657"/>
                        <a:pt x="139575" y="70031"/>
                        <a:pt x="130957" y="70031"/>
                      </a:cubicBezTo>
                      <a:cubicBezTo>
                        <a:pt x="95111" y="70031"/>
                        <a:pt x="42778" y="63495"/>
                        <a:pt x="12615" y="25709"/>
                      </a:cubicBezTo>
                      <a:cubicBezTo>
                        <a:pt x="12552" y="25709"/>
                        <a:pt x="12552" y="25647"/>
                        <a:pt x="12490" y="25585"/>
                      </a:cubicBezTo>
                      <a:cubicBezTo>
                        <a:pt x="7744" y="19609"/>
                        <a:pt x="3497" y="12886"/>
                        <a:pt x="0" y="5229"/>
                      </a:cubicBezTo>
                      <a:lnTo>
                        <a:pt x="0" y="0"/>
                      </a:lnTo>
                      <a:lnTo>
                        <a:pt x="217138" y="0"/>
                      </a:lnTo>
                      <a:close/>
                    </a:path>
                  </a:pathLst>
                </a:custGeom>
                <a:solidFill>
                  <a:srgbClr val="CC6D29">
                    <a:alpha val="6470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68" name="Google Shape;1868;p81"/>
                <p:cNvSpPr/>
                <p:nvPr/>
              </p:nvSpPr>
              <p:spPr>
                <a:xfrm>
                  <a:off x="2755045" y="2222676"/>
                  <a:ext cx="433776" cy="588570"/>
                </a:xfrm>
                <a:custGeom>
                  <a:rect b="b" l="l" r="r" t="t"/>
                  <a:pathLst>
                    <a:path extrusionOk="0" h="588570" w="433776">
                      <a:moveTo>
                        <a:pt x="433776" y="202062"/>
                      </a:moveTo>
                      <a:lnTo>
                        <a:pt x="433776" y="386570"/>
                      </a:lnTo>
                      <a:cubicBezTo>
                        <a:pt x="433776" y="388936"/>
                        <a:pt x="433714" y="391301"/>
                        <a:pt x="433651" y="393667"/>
                      </a:cubicBezTo>
                      <a:cubicBezTo>
                        <a:pt x="431840" y="446641"/>
                        <a:pt x="409546" y="494386"/>
                        <a:pt x="374449" y="529371"/>
                      </a:cubicBezTo>
                      <a:cubicBezTo>
                        <a:pt x="374405" y="529414"/>
                        <a:pt x="374368" y="529433"/>
                        <a:pt x="374324" y="529433"/>
                      </a:cubicBezTo>
                      <a:lnTo>
                        <a:pt x="359898" y="542505"/>
                      </a:lnTo>
                      <a:cubicBezTo>
                        <a:pt x="357462" y="544560"/>
                        <a:pt x="354964" y="546489"/>
                        <a:pt x="352404" y="548419"/>
                      </a:cubicBezTo>
                      <a:lnTo>
                        <a:pt x="348345" y="551345"/>
                      </a:lnTo>
                      <a:cubicBezTo>
                        <a:pt x="344410" y="554146"/>
                        <a:pt x="340351" y="556823"/>
                        <a:pt x="336230" y="559313"/>
                      </a:cubicBezTo>
                      <a:lnTo>
                        <a:pt x="334793" y="560122"/>
                      </a:lnTo>
                      <a:lnTo>
                        <a:pt x="334793" y="560184"/>
                      </a:lnTo>
                      <a:cubicBezTo>
                        <a:pt x="334750" y="560184"/>
                        <a:pt x="334712" y="560203"/>
                        <a:pt x="334668" y="560247"/>
                      </a:cubicBezTo>
                      <a:lnTo>
                        <a:pt x="309064" y="573070"/>
                      </a:lnTo>
                      <a:cubicBezTo>
                        <a:pt x="306691" y="574066"/>
                        <a:pt x="304255" y="575062"/>
                        <a:pt x="301820" y="575933"/>
                      </a:cubicBezTo>
                      <a:lnTo>
                        <a:pt x="299384" y="576805"/>
                      </a:lnTo>
                      <a:cubicBezTo>
                        <a:pt x="298260" y="577241"/>
                        <a:pt x="297136" y="577614"/>
                        <a:pt x="296012" y="577988"/>
                      </a:cubicBezTo>
                      <a:lnTo>
                        <a:pt x="291266" y="579544"/>
                      </a:lnTo>
                      <a:cubicBezTo>
                        <a:pt x="288518" y="580353"/>
                        <a:pt x="285770" y="581162"/>
                        <a:pt x="283022" y="581909"/>
                      </a:cubicBezTo>
                      <a:lnTo>
                        <a:pt x="276777" y="583466"/>
                      </a:lnTo>
                      <a:cubicBezTo>
                        <a:pt x="272156" y="584462"/>
                        <a:pt x="267535" y="585395"/>
                        <a:pt x="262789" y="586142"/>
                      </a:cubicBezTo>
                      <a:lnTo>
                        <a:pt x="261227" y="586391"/>
                      </a:lnTo>
                      <a:cubicBezTo>
                        <a:pt x="256606" y="587076"/>
                        <a:pt x="251922" y="587574"/>
                        <a:pt x="247176" y="587948"/>
                      </a:cubicBezTo>
                      <a:lnTo>
                        <a:pt x="246364" y="588010"/>
                      </a:lnTo>
                      <a:cubicBezTo>
                        <a:pt x="241306" y="588383"/>
                        <a:pt x="236247" y="588570"/>
                        <a:pt x="231127" y="588570"/>
                      </a:cubicBezTo>
                      <a:cubicBezTo>
                        <a:pt x="227629" y="588570"/>
                        <a:pt x="224132" y="588508"/>
                        <a:pt x="220698" y="588321"/>
                      </a:cubicBezTo>
                      <a:cubicBezTo>
                        <a:pt x="218824" y="588259"/>
                        <a:pt x="216951" y="588134"/>
                        <a:pt x="215077" y="587948"/>
                      </a:cubicBezTo>
                      <a:cubicBezTo>
                        <a:pt x="211830" y="587699"/>
                        <a:pt x="208582" y="587387"/>
                        <a:pt x="205335" y="586952"/>
                      </a:cubicBezTo>
                      <a:cubicBezTo>
                        <a:pt x="203212" y="586703"/>
                        <a:pt x="201151" y="586454"/>
                        <a:pt x="199027" y="586018"/>
                      </a:cubicBezTo>
                      <a:cubicBezTo>
                        <a:pt x="197778" y="585831"/>
                        <a:pt x="196529" y="585644"/>
                        <a:pt x="195280" y="585395"/>
                      </a:cubicBezTo>
                      <a:cubicBezTo>
                        <a:pt x="188848" y="584275"/>
                        <a:pt x="182416" y="582843"/>
                        <a:pt x="176108" y="581038"/>
                      </a:cubicBezTo>
                      <a:lnTo>
                        <a:pt x="176046" y="581038"/>
                      </a:lnTo>
                      <a:cubicBezTo>
                        <a:pt x="159809" y="576431"/>
                        <a:pt x="144446" y="569957"/>
                        <a:pt x="130145" y="561741"/>
                      </a:cubicBezTo>
                      <a:cubicBezTo>
                        <a:pt x="130083" y="561678"/>
                        <a:pt x="130020" y="561678"/>
                        <a:pt x="130020" y="561678"/>
                      </a:cubicBezTo>
                      <a:cubicBezTo>
                        <a:pt x="71193" y="527877"/>
                        <a:pt x="31038" y="465503"/>
                        <a:pt x="28540" y="393604"/>
                      </a:cubicBezTo>
                      <a:cubicBezTo>
                        <a:pt x="28040" y="393667"/>
                        <a:pt x="27540" y="393667"/>
                        <a:pt x="27041" y="393667"/>
                      </a:cubicBezTo>
                      <a:cubicBezTo>
                        <a:pt x="19609" y="393667"/>
                        <a:pt x="12802" y="390616"/>
                        <a:pt x="7931" y="385761"/>
                      </a:cubicBezTo>
                      <a:cubicBezTo>
                        <a:pt x="2998" y="380843"/>
                        <a:pt x="0" y="374120"/>
                        <a:pt x="0" y="366650"/>
                      </a:cubicBezTo>
                      <a:lnTo>
                        <a:pt x="0" y="283734"/>
                      </a:lnTo>
                      <a:cubicBezTo>
                        <a:pt x="0" y="268856"/>
                        <a:pt x="12115" y="256780"/>
                        <a:pt x="27041" y="256780"/>
                      </a:cubicBezTo>
                      <a:cubicBezTo>
                        <a:pt x="27478" y="256780"/>
                        <a:pt x="27978" y="256780"/>
                        <a:pt x="28415" y="256842"/>
                      </a:cubicBezTo>
                      <a:lnTo>
                        <a:pt x="28415" y="202062"/>
                      </a:lnTo>
                      <a:cubicBezTo>
                        <a:pt x="28415" y="109310"/>
                        <a:pt x="91177" y="31063"/>
                        <a:pt x="176733" y="7345"/>
                      </a:cubicBezTo>
                      <a:cubicBezTo>
                        <a:pt x="194031" y="2552"/>
                        <a:pt x="212267" y="0"/>
                        <a:pt x="231127" y="0"/>
                      </a:cubicBezTo>
                      <a:lnTo>
                        <a:pt x="231189" y="0"/>
                      </a:lnTo>
                      <a:cubicBezTo>
                        <a:pt x="318619" y="62"/>
                        <a:pt x="393059" y="55278"/>
                        <a:pt x="421473" y="132592"/>
                      </a:cubicBezTo>
                      <a:cubicBezTo>
                        <a:pt x="424284" y="140124"/>
                        <a:pt x="426594" y="147843"/>
                        <a:pt x="428405" y="155811"/>
                      </a:cubicBezTo>
                      <a:cubicBezTo>
                        <a:pt x="428718" y="157180"/>
                        <a:pt x="429030" y="158550"/>
                        <a:pt x="429342" y="159982"/>
                      </a:cubicBezTo>
                      <a:cubicBezTo>
                        <a:pt x="429779" y="162036"/>
                        <a:pt x="430216" y="164214"/>
                        <a:pt x="430591" y="166331"/>
                      </a:cubicBezTo>
                      <a:cubicBezTo>
                        <a:pt x="431153" y="169381"/>
                        <a:pt x="431653" y="172494"/>
                        <a:pt x="432027" y="175668"/>
                      </a:cubicBezTo>
                      <a:cubicBezTo>
                        <a:pt x="433214" y="184321"/>
                        <a:pt x="433776" y="193098"/>
                        <a:pt x="433776" y="202062"/>
                      </a:cubicBezTo>
                      <a:close/>
                    </a:path>
                  </a:pathLst>
                </a:custGeom>
                <a:solidFill>
                  <a:srgbClr val="F9B48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69" name="Google Shape;1869;p81"/>
                <p:cNvSpPr/>
                <p:nvPr/>
              </p:nvSpPr>
              <p:spPr>
                <a:xfrm>
                  <a:off x="2931028" y="2222240"/>
                  <a:ext cx="284645" cy="589068"/>
                </a:xfrm>
                <a:custGeom>
                  <a:rect b="b" l="l" r="r" t="t"/>
                  <a:pathLst>
                    <a:path extrusionOk="0" h="589068" w="284645">
                      <a:moveTo>
                        <a:pt x="18554" y="323847"/>
                      </a:moveTo>
                      <a:lnTo>
                        <a:pt x="93956" y="323847"/>
                      </a:lnTo>
                      <a:cubicBezTo>
                        <a:pt x="91664" y="340761"/>
                        <a:pt x="78318" y="354063"/>
                        <a:pt x="61350" y="356348"/>
                      </a:cubicBezTo>
                      <a:cubicBezTo>
                        <a:pt x="40530" y="359149"/>
                        <a:pt x="21370" y="344601"/>
                        <a:pt x="18560" y="323847"/>
                      </a:cubicBezTo>
                      <a:close/>
                      <a:moveTo>
                        <a:pt x="257793" y="257215"/>
                      </a:moveTo>
                      <a:lnTo>
                        <a:pt x="257667" y="257215"/>
                      </a:lnTo>
                      <a:lnTo>
                        <a:pt x="257667" y="201813"/>
                      </a:lnTo>
                      <a:cubicBezTo>
                        <a:pt x="257667" y="193098"/>
                        <a:pt x="257105" y="184508"/>
                        <a:pt x="256044" y="176104"/>
                      </a:cubicBezTo>
                      <a:cubicBezTo>
                        <a:pt x="255607" y="172992"/>
                        <a:pt x="255107" y="169879"/>
                        <a:pt x="254608" y="166767"/>
                      </a:cubicBezTo>
                      <a:cubicBezTo>
                        <a:pt x="254233" y="164650"/>
                        <a:pt x="253796" y="162472"/>
                        <a:pt x="253358" y="160417"/>
                      </a:cubicBezTo>
                      <a:cubicBezTo>
                        <a:pt x="253046" y="158986"/>
                        <a:pt x="252734" y="157616"/>
                        <a:pt x="252422" y="156247"/>
                      </a:cubicBezTo>
                      <a:cubicBezTo>
                        <a:pt x="250611" y="148279"/>
                        <a:pt x="248300" y="140560"/>
                        <a:pt x="245490" y="133027"/>
                      </a:cubicBezTo>
                      <a:cubicBezTo>
                        <a:pt x="217263" y="55402"/>
                        <a:pt x="142635" y="0"/>
                        <a:pt x="55018" y="0"/>
                      </a:cubicBezTo>
                      <a:cubicBezTo>
                        <a:pt x="36408" y="0"/>
                        <a:pt x="17923" y="2552"/>
                        <a:pt x="0" y="7594"/>
                      </a:cubicBezTo>
                      <a:cubicBezTo>
                        <a:pt x="250" y="7657"/>
                        <a:pt x="500" y="7719"/>
                        <a:pt x="749" y="7781"/>
                      </a:cubicBezTo>
                      <a:cubicBezTo>
                        <a:pt x="87617" y="32557"/>
                        <a:pt x="147569" y="111676"/>
                        <a:pt x="147694" y="201813"/>
                      </a:cubicBezTo>
                      <a:lnTo>
                        <a:pt x="147694" y="386944"/>
                      </a:lnTo>
                      <a:cubicBezTo>
                        <a:pt x="147694" y="445334"/>
                        <a:pt x="122526" y="499180"/>
                        <a:pt x="81185" y="536529"/>
                      </a:cubicBezTo>
                      <a:cubicBezTo>
                        <a:pt x="58578" y="557134"/>
                        <a:pt x="31038" y="572697"/>
                        <a:pt x="125" y="581474"/>
                      </a:cubicBezTo>
                      <a:cubicBezTo>
                        <a:pt x="6432" y="583279"/>
                        <a:pt x="12865" y="584711"/>
                        <a:pt x="19297" y="585831"/>
                      </a:cubicBezTo>
                      <a:cubicBezTo>
                        <a:pt x="20546" y="586080"/>
                        <a:pt x="21795" y="586267"/>
                        <a:pt x="23044" y="586454"/>
                      </a:cubicBezTo>
                      <a:cubicBezTo>
                        <a:pt x="25167" y="586889"/>
                        <a:pt x="27228" y="587138"/>
                        <a:pt x="29351" y="587387"/>
                      </a:cubicBezTo>
                      <a:cubicBezTo>
                        <a:pt x="32599" y="587823"/>
                        <a:pt x="35846" y="588134"/>
                        <a:pt x="39093" y="588383"/>
                      </a:cubicBezTo>
                      <a:cubicBezTo>
                        <a:pt x="40967" y="588570"/>
                        <a:pt x="42840" y="588695"/>
                        <a:pt x="44714" y="588757"/>
                      </a:cubicBezTo>
                      <a:cubicBezTo>
                        <a:pt x="48149" y="589006"/>
                        <a:pt x="51646" y="589068"/>
                        <a:pt x="55081" y="589068"/>
                      </a:cubicBezTo>
                      <a:cubicBezTo>
                        <a:pt x="60201" y="589068"/>
                        <a:pt x="65322" y="588881"/>
                        <a:pt x="70381" y="588446"/>
                      </a:cubicBezTo>
                      <a:lnTo>
                        <a:pt x="71193" y="588383"/>
                      </a:lnTo>
                      <a:cubicBezTo>
                        <a:pt x="75876" y="588072"/>
                        <a:pt x="80623" y="587512"/>
                        <a:pt x="85244" y="586827"/>
                      </a:cubicBezTo>
                      <a:lnTo>
                        <a:pt x="86805" y="586578"/>
                      </a:lnTo>
                      <a:cubicBezTo>
                        <a:pt x="91551" y="585831"/>
                        <a:pt x="96173" y="584897"/>
                        <a:pt x="100794" y="583901"/>
                      </a:cubicBezTo>
                      <a:lnTo>
                        <a:pt x="107039" y="582345"/>
                      </a:lnTo>
                      <a:cubicBezTo>
                        <a:pt x="109787" y="581598"/>
                        <a:pt x="112534" y="580789"/>
                        <a:pt x="115282" y="579980"/>
                      </a:cubicBezTo>
                      <a:lnTo>
                        <a:pt x="120028" y="578423"/>
                      </a:lnTo>
                      <a:cubicBezTo>
                        <a:pt x="121152" y="578050"/>
                        <a:pt x="122277" y="577677"/>
                        <a:pt x="123401" y="577241"/>
                      </a:cubicBezTo>
                      <a:lnTo>
                        <a:pt x="125836" y="576369"/>
                      </a:lnTo>
                      <a:cubicBezTo>
                        <a:pt x="128272" y="575436"/>
                        <a:pt x="130707" y="574502"/>
                        <a:pt x="133080" y="573506"/>
                      </a:cubicBezTo>
                      <a:lnTo>
                        <a:pt x="158685" y="560682"/>
                      </a:lnTo>
                      <a:cubicBezTo>
                        <a:pt x="158728" y="560639"/>
                        <a:pt x="158766" y="560620"/>
                        <a:pt x="158810" y="560620"/>
                      </a:cubicBezTo>
                      <a:lnTo>
                        <a:pt x="158810" y="560558"/>
                      </a:lnTo>
                      <a:lnTo>
                        <a:pt x="160246" y="559749"/>
                      </a:lnTo>
                      <a:cubicBezTo>
                        <a:pt x="164368" y="557196"/>
                        <a:pt x="168427" y="554582"/>
                        <a:pt x="172361" y="551781"/>
                      </a:cubicBezTo>
                      <a:lnTo>
                        <a:pt x="176421" y="548855"/>
                      </a:lnTo>
                      <a:cubicBezTo>
                        <a:pt x="178981" y="546925"/>
                        <a:pt x="181479" y="544933"/>
                        <a:pt x="183914" y="542941"/>
                      </a:cubicBezTo>
                      <a:lnTo>
                        <a:pt x="198340" y="529869"/>
                      </a:lnTo>
                      <a:cubicBezTo>
                        <a:pt x="233437" y="494884"/>
                        <a:pt x="255732" y="447077"/>
                        <a:pt x="257543" y="394102"/>
                      </a:cubicBezTo>
                      <a:lnTo>
                        <a:pt x="257667" y="394102"/>
                      </a:lnTo>
                      <a:cubicBezTo>
                        <a:pt x="272593" y="394040"/>
                        <a:pt x="284646" y="381964"/>
                        <a:pt x="284646" y="367086"/>
                      </a:cubicBezTo>
                      <a:lnTo>
                        <a:pt x="284646" y="284170"/>
                      </a:lnTo>
                      <a:cubicBezTo>
                        <a:pt x="284646" y="269354"/>
                        <a:pt x="272656" y="257340"/>
                        <a:pt x="257793" y="257215"/>
                      </a:cubicBezTo>
                      <a:close/>
                    </a:path>
                  </a:pathLst>
                </a:custGeom>
                <a:solidFill>
                  <a:srgbClr val="FFA76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70" name="Google Shape;1870;p81"/>
                <p:cNvSpPr/>
                <p:nvPr/>
              </p:nvSpPr>
              <p:spPr>
                <a:xfrm>
                  <a:off x="2694281" y="2841188"/>
                  <a:ext cx="584404" cy="279002"/>
                </a:xfrm>
                <a:custGeom>
                  <a:rect b="b" l="l" r="r" t="t"/>
                  <a:pathLst>
                    <a:path extrusionOk="0" h="279002" w="584404">
                      <a:moveTo>
                        <a:pt x="584405" y="181146"/>
                      </a:moveTo>
                      <a:cubicBezTo>
                        <a:pt x="503719" y="242587"/>
                        <a:pt x="402863" y="279003"/>
                        <a:pt x="293514" y="279003"/>
                      </a:cubicBezTo>
                      <a:cubicBezTo>
                        <a:pt x="182978" y="279003"/>
                        <a:pt x="81122" y="241778"/>
                        <a:pt x="0" y="179092"/>
                      </a:cubicBezTo>
                      <a:cubicBezTo>
                        <a:pt x="29476" y="103521"/>
                        <a:pt x="87929" y="41023"/>
                        <a:pt x="164493" y="7096"/>
                      </a:cubicBezTo>
                      <a:cubicBezTo>
                        <a:pt x="170113" y="4544"/>
                        <a:pt x="175858" y="2179"/>
                        <a:pt x="181729" y="0"/>
                      </a:cubicBezTo>
                      <a:cubicBezTo>
                        <a:pt x="184726" y="2739"/>
                        <a:pt x="187786" y="5291"/>
                        <a:pt x="190909" y="7719"/>
                      </a:cubicBezTo>
                      <a:cubicBezTo>
                        <a:pt x="250923" y="55029"/>
                        <a:pt x="336417" y="54157"/>
                        <a:pt x="395557" y="5229"/>
                      </a:cubicBezTo>
                      <a:cubicBezTo>
                        <a:pt x="397555" y="3548"/>
                        <a:pt x="399553" y="1805"/>
                        <a:pt x="401552" y="0"/>
                      </a:cubicBezTo>
                      <a:cubicBezTo>
                        <a:pt x="407547" y="2241"/>
                        <a:pt x="413417" y="4607"/>
                        <a:pt x="419163" y="7221"/>
                      </a:cubicBezTo>
                      <a:cubicBezTo>
                        <a:pt x="496413" y="41458"/>
                        <a:pt x="555178" y="104766"/>
                        <a:pt x="584405" y="181146"/>
                      </a:cubicBezTo>
                      <a:close/>
                    </a:path>
                  </a:pathLst>
                </a:custGeom>
                <a:solidFill>
                  <a:srgbClr val="F8629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71" name="Google Shape;1871;p81"/>
                <p:cNvSpPr/>
                <p:nvPr/>
              </p:nvSpPr>
              <p:spPr>
                <a:xfrm>
                  <a:off x="2858586" y="2840503"/>
                  <a:ext cx="255107" cy="68973"/>
                </a:xfrm>
                <a:custGeom>
                  <a:rect b="b" l="l" r="r" t="t"/>
                  <a:pathLst>
                    <a:path extrusionOk="0" h="68973" w="255107">
                      <a:moveTo>
                        <a:pt x="255107" y="7594"/>
                      </a:moveTo>
                      <a:cubicBezTo>
                        <a:pt x="255045" y="7719"/>
                        <a:pt x="254920" y="7781"/>
                        <a:pt x="254857" y="7906"/>
                      </a:cubicBezTo>
                      <a:cubicBezTo>
                        <a:pt x="247801" y="16745"/>
                        <a:pt x="239869" y="24775"/>
                        <a:pt x="231251" y="31810"/>
                      </a:cubicBezTo>
                      <a:cubicBezTo>
                        <a:pt x="219698" y="41334"/>
                        <a:pt x="206958" y="49177"/>
                        <a:pt x="193344" y="55153"/>
                      </a:cubicBezTo>
                      <a:cubicBezTo>
                        <a:pt x="172798" y="64242"/>
                        <a:pt x="150317" y="69035"/>
                        <a:pt x="127273" y="68973"/>
                      </a:cubicBezTo>
                      <a:cubicBezTo>
                        <a:pt x="104416" y="68910"/>
                        <a:pt x="82121" y="64117"/>
                        <a:pt x="61700" y="55153"/>
                      </a:cubicBezTo>
                      <a:cubicBezTo>
                        <a:pt x="49148" y="49613"/>
                        <a:pt x="37345" y="42517"/>
                        <a:pt x="26604" y="33988"/>
                      </a:cubicBezTo>
                      <a:cubicBezTo>
                        <a:pt x="16861" y="26394"/>
                        <a:pt x="7994" y="17617"/>
                        <a:pt x="187" y="7781"/>
                      </a:cubicBezTo>
                      <a:cubicBezTo>
                        <a:pt x="125" y="7719"/>
                        <a:pt x="63" y="7657"/>
                        <a:pt x="0" y="7594"/>
                      </a:cubicBezTo>
                      <a:cubicBezTo>
                        <a:pt x="5808" y="4731"/>
                        <a:pt x="11741" y="2303"/>
                        <a:pt x="17673" y="0"/>
                      </a:cubicBezTo>
                      <a:cubicBezTo>
                        <a:pt x="20608" y="2677"/>
                        <a:pt x="23543" y="5167"/>
                        <a:pt x="26604" y="7532"/>
                      </a:cubicBezTo>
                      <a:cubicBezTo>
                        <a:pt x="86618" y="54966"/>
                        <a:pt x="172049" y="54219"/>
                        <a:pt x="231251" y="5353"/>
                      </a:cubicBezTo>
                      <a:cubicBezTo>
                        <a:pt x="233375" y="3610"/>
                        <a:pt x="235435" y="1868"/>
                        <a:pt x="237434" y="0"/>
                      </a:cubicBezTo>
                      <a:cubicBezTo>
                        <a:pt x="243367" y="2614"/>
                        <a:pt x="249299" y="5042"/>
                        <a:pt x="255107" y="7594"/>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nvGrpSpPr>
              <p:cNvPr id="1872" name="Google Shape;1872;p81"/>
              <p:cNvGrpSpPr/>
              <p:nvPr/>
            </p:nvGrpSpPr>
            <p:grpSpPr>
              <a:xfrm>
                <a:off x="8148796" y="1997264"/>
                <a:ext cx="225346" cy="346339"/>
                <a:chOff x="2694281" y="2222240"/>
                <a:chExt cx="584404" cy="897950"/>
              </a:xfrm>
            </p:grpSpPr>
            <p:sp>
              <p:nvSpPr>
                <p:cNvPr id="1873" name="Google Shape;1873;p81"/>
                <p:cNvSpPr/>
                <p:nvPr/>
              </p:nvSpPr>
              <p:spPr>
                <a:xfrm>
                  <a:off x="2885190" y="2758769"/>
                  <a:ext cx="204647" cy="136886"/>
                </a:xfrm>
                <a:custGeom>
                  <a:rect b="b" l="l" r="r" t="t"/>
                  <a:pathLst>
                    <a:path extrusionOk="0" h="136886" w="204647">
                      <a:moveTo>
                        <a:pt x="0" y="0"/>
                      </a:moveTo>
                      <a:lnTo>
                        <a:pt x="204648" y="0"/>
                      </a:lnTo>
                      <a:lnTo>
                        <a:pt x="204648" y="136887"/>
                      </a:lnTo>
                      <a:lnTo>
                        <a:pt x="0" y="136887"/>
                      </a:lnTo>
                      <a:close/>
                    </a:path>
                  </a:pathLst>
                </a:custGeom>
                <a:solidFill>
                  <a:srgbClr val="F9B48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74" name="Google Shape;1874;p81"/>
                <p:cNvSpPr/>
                <p:nvPr/>
              </p:nvSpPr>
              <p:spPr>
                <a:xfrm>
                  <a:off x="2872575" y="2758769"/>
                  <a:ext cx="217137" cy="70030"/>
                </a:xfrm>
                <a:custGeom>
                  <a:rect b="b" l="l" r="r" t="t"/>
                  <a:pathLst>
                    <a:path extrusionOk="0" h="70030" w="217137">
                      <a:moveTo>
                        <a:pt x="217138" y="0"/>
                      </a:moveTo>
                      <a:lnTo>
                        <a:pt x="217138" y="64615"/>
                      </a:lnTo>
                      <a:cubicBezTo>
                        <a:pt x="196155" y="68537"/>
                        <a:pt x="174734" y="70093"/>
                        <a:pt x="153377" y="69222"/>
                      </a:cubicBezTo>
                      <a:cubicBezTo>
                        <a:pt x="147194" y="69657"/>
                        <a:pt x="139575" y="70031"/>
                        <a:pt x="130957" y="70031"/>
                      </a:cubicBezTo>
                      <a:cubicBezTo>
                        <a:pt x="95111" y="70031"/>
                        <a:pt x="42778" y="63495"/>
                        <a:pt x="12615" y="25709"/>
                      </a:cubicBezTo>
                      <a:cubicBezTo>
                        <a:pt x="12552" y="25709"/>
                        <a:pt x="12552" y="25647"/>
                        <a:pt x="12490" y="25585"/>
                      </a:cubicBezTo>
                      <a:cubicBezTo>
                        <a:pt x="7744" y="19609"/>
                        <a:pt x="3497" y="12886"/>
                        <a:pt x="0" y="5229"/>
                      </a:cubicBezTo>
                      <a:lnTo>
                        <a:pt x="0" y="0"/>
                      </a:lnTo>
                      <a:lnTo>
                        <a:pt x="217138" y="0"/>
                      </a:lnTo>
                      <a:close/>
                    </a:path>
                  </a:pathLst>
                </a:custGeom>
                <a:solidFill>
                  <a:srgbClr val="CC6D29">
                    <a:alpha val="6470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75" name="Google Shape;1875;p81"/>
                <p:cNvSpPr/>
                <p:nvPr/>
              </p:nvSpPr>
              <p:spPr>
                <a:xfrm>
                  <a:off x="2755045" y="2222676"/>
                  <a:ext cx="433776" cy="588570"/>
                </a:xfrm>
                <a:custGeom>
                  <a:rect b="b" l="l" r="r" t="t"/>
                  <a:pathLst>
                    <a:path extrusionOk="0" h="588570" w="433776">
                      <a:moveTo>
                        <a:pt x="433776" y="202062"/>
                      </a:moveTo>
                      <a:lnTo>
                        <a:pt x="433776" y="386570"/>
                      </a:lnTo>
                      <a:cubicBezTo>
                        <a:pt x="433776" y="388936"/>
                        <a:pt x="433714" y="391301"/>
                        <a:pt x="433651" y="393667"/>
                      </a:cubicBezTo>
                      <a:cubicBezTo>
                        <a:pt x="431840" y="446641"/>
                        <a:pt x="409546" y="494386"/>
                        <a:pt x="374449" y="529371"/>
                      </a:cubicBezTo>
                      <a:cubicBezTo>
                        <a:pt x="374405" y="529414"/>
                        <a:pt x="374368" y="529433"/>
                        <a:pt x="374324" y="529433"/>
                      </a:cubicBezTo>
                      <a:lnTo>
                        <a:pt x="359898" y="542505"/>
                      </a:lnTo>
                      <a:cubicBezTo>
                        <a:pt x="357462" y="544560"/>
                        <a:pt x="354964" y="546489"/>
                        <a:pt x="352404" y="548419"/>
                      </a:cubicBezTo>
                      <a:lnTo>
                        <a:pt x="348345" y="551345"/>
                      </a:lnTo>
                      <a:cubicBezTo>
                        <a:pt x="344410" y="554146"/>
                        <a:pt x="340351" y="556823"/>
                        <a:pt x="336230" y="559313"/>
                      </a:cubicBezTo>
                      <a:lnTo>
                        <a:pt x="334793" y="560122"/>
                      </a:lnTo>
                      <a:lnTo>
                        <a:pt x="334793" y="560184"/>
                      </a:lnTo>
                      <a:cubicBezTo>
                        <a:pt x="334750" y="560184"/>
                        <a:pt x="334712" y="560203"/>
                        <a:pt x="334668" y="560247"/>
                      </a:cubicBezTo>
                      <a:lnTo>
                        <a:pt x="309064" y="573070"/>
                      </a:lnTo>
                      <a:cubicBezTo>
                        <a:pt x="306691" y="574066"/>
                        <a:pt x="304255" y="575062"/>
                        <a:pt x="301820" y="575933"/>
                      </a:cubicBezTo>
                      <a:lnTo>
                        <a:pt x="299384" y="576805"/>
                      </a:lnTo>
                      <a:cubicBezTo>
                        <a:pt x="298260" y="577241"/>
                        <a:pt x="297136" y="577614"/>
                        <a:pt x="296012" y="577988"/>
                      </a:cubicBezTo>
                      <a:lnTo>
                        <a:pt x="291266" y="579544"/>
                      </a:lnTo>
                      <a:cubicBezTo>
                        <a:pt x="288518" y="580353"/>
                        <a:pt x="285770" y="581162"/>
                        <a:pt x="283022" y="581909"/>
                      </a:cubicBezTo>
                      <a:lnTo>
                        <a:pt x="276777" y="583466"/>
                      </a:lnTo>
                      <a:cubicBezTo>
                        <a:pt x="272156" y="584462"/>
                        <a:pt x="267535" y="585395"/>
                        <a:pt x="262789" y="586142"/>
                      </a:cubicBezTo>
                      <a:lnTo>
                        <a:pt x="261227" y="586391"/>
                      </a:lnTo>
                      <a:cubicBezTo>
                        <a:pt x="256606" y="587076"/>
                        <a:pt x="251922" y="587574"/>
                        <a:pt x="247176" y="587948"/>
                      </a:cubicBezTo>
                      <a:lnTo>
                        <a:pt x="246364" y="588010"/>
                      </a:lnTo>
                      <a:cubicBezTo>
                        <a:pt x="241306" y="588383"/>
                        <a:pt x="236247" y="588570"/>
                        <a:pt x="231127" y="588570"/>
                      </a:cubicBezTo>
                      <a:cubicBezTo>
                        <a:pt x="227629" y="588570"/>
                        <a:pt x="224132" y="588508"/>
                        <a:pt x="220698" y="588321"/>
                      </a:cubicBezTo>
                      <a:cubicBezTo>
                        <a:pt x="218824" y="588259"/>
                        <a:pt x="216951" y="588134"/>
                        <a:pt x="215077" y="587948"/>
                      </a:cubicBezTo>
                      <a:cubicBezTo>
                        <a:pt x="211830" y="587699"/>
                        <a:pt x="208582" y="587387"/>
                        <a:pt x="205335" y="586952"/>
                      </a:cubicBezTo>
                      <a:cubicBezTo>
                        <a:pt x="203212" y="586703"/>
                        <a:pt x="201151" y="586454"/>
                        <a:pt x="199027" y="586018"/>
                      </a:cubicBezTo>
                      <a:cubicBezTo>
                        <a:pt x="197778" y="585831"/>
                        <a:pt x="196529" y="585644"/>
                        <a:pt x="195280" y="585395"/>
                      </a:cubicBezTo>
                      <a:cubicBezTo>
                        <a:pt x="188848" y="584275"/>
                        <a:pt x="182416" y="582843"/>
                        <a:pt x="176108" y="581038"/>
                      </a:cubicBezTo>
                      <a:lnTo>
                        <a:pt x="176046" y="581038"/>
                      </a:lnTo>
                      <a:cubicBezTo>
                        <a:pt x="159809" y="576431"/>
                        <a:pt x="144446" y="569957"/>
                        <a:pt x="130145" y="561741"/>
                      </a:cubicBezTo>
                      <a:cubicBezTo>
                        <a:pt x="130083" y="561678"/>
                        <a:pt x="130020" y="561678"/>
                        <a:pt x="130020" y="561678"/>
                      </a:cubicBezTo>
                      <a:cubicBezTo>
                        <a:pt x="71193" y="527877"/>
                        <a:pt x="31038" y="465503"/>
                        <a:pt x="28540" y="393604"/>
                      </a:cubicBezTo>
                      <a:cubicBezTo>
                        <a:pt x="28040" y="393667"/>
                        <a:pt x="27540" y="393667"/>
                        <a:pt x="27041" y="393667"/>
                      </a:cubicBezTo>
                      <a:cubicBezTo>
                        <a:pt x="19609" y="393667"/>
                        <a:pt x="12802" y="390616"/>
                        <a:pt x="7931" y="385761"/>
                      </a:cubicBezTo>
                      <a:cubicBezTo>
                        <a:pt x="2998" y="380843"/>
                        <a:pt x="0" y="374120"/>
                        <a:pt x="0" y="366650"/>
                      </a:cubicBezTo>
                      <a:lnTo>
                        <a:pt x="0" y="283734"/>
                      </a:lnTo>
                      <a:cubicBezTo>
                        <a:pt x="0" y="268856"/>
                        <a:pt x="12115" y="256780"/>
                        <a:pt x="27041" y="256780"/>
                      </a:cubicBezTo>
                      <a:cubicBezTo>
                        <a:pt x="27478" y="256780"/>
                        <a:pt x="27978" y="256780"/>
                        <a:pt x="28415" y="256842"/>
                      </a:cubicBezTo>
                      <a:lnTo>
                        <a:pt x="28415" y="202062"/>
                      </a:lnTo>
                      <a:cubicBezTo>
                        <a:pt x="28415" y="109310"/>
                        <a:pt x="91177" y="31063"/>
                        <a:pt x="176733" y="7345"/>
                      </a:cubicBezTo>
                      <a:cubicBezTo>
                        <a:pt x="194031" y="2552"/>
                        <a:pt x="212267" y="0"/>
                        <a:pt x="231127" y="0"/>
                      </a:cubicBezTo>
                      <a:lnTo>
                        <a:pt x="231189" y="0"/>
                      </a:lnTo>
                      <a:cubicBezTo>
                        <a:pt x="318619" y="62"/>
                        <a:pt x="393059" y="55278"/>
                        <a:pt x="421473" y="132592"/>
                      </a:cubicBezTo>
                      <a:cubicBezTo>
                        <a:pt x="424284" y="140124"/>
                        <a:pt x="426594" y="147843"/>
                        <a:pt x="428405" y="155811"/>
                      </a:cubicBezTo>
                      <a:cubicBezTo>
                        <a:pt x="428718" y="157180"/>
                        <a:pt x="429030" y="158550"/>
                        <a:pt x="429342" y="159982"/>
                      </a:cubicBezTo>
                      <a:cubicBezTo>
                        <a:pt x="429779" y="162036"/>
                        <a:pt x="430216" y="164214"/>
                        <a:pt x="430591" y="166331"/>
                      </a:cubicBezTo>
                      <a:cubicBezTo>
                        <a:pt x="431153" y="169381"/>
                        <a:pt x="431653" y="172494"/>
                        <a:pt x="432027" y="175668"/>
                      </a:cubicBezTo>
                      <a:cubicBezTo>
                        <a:pt x="433214" y="184321"/>
                        <a:pt x="433776" y="193098"/>
                        <a:pt x="433776" y="202062"/>
                      </a:cubicBezTo>
                      <a:close/>
                    </a:path>
                  </a:pathLst>
                </a:custGeom>
                <a:solidFill>
                  <a:srgbClr val="F9B48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76" name="Google Shape;1876;p81"/>
                <p:cNvSpPr/>
                <p:nvPr/>
              </p:nvSpPr>
              <p:spPr>
                <a:xfrm>
                  <a:off x="2931028" y="2222240"/>
                  <a:ext cx="284645" cy="589068"/>
                </a:xfrm>
                <a:custGeom>
                  <a:rect b="b" l="l" r="r" t="t"/>
                  <a:pathLst>
                    <a:path extrusionOk="0" h="589068" w="284645">
                      <a:moveTo>
                        <a:pt x="18554" y="323847"/>
                      </a:moveTo>
                      <a:lnTo>
                        <a:pt x="93956" y="323847"/>
                      </a:lnTo>
                      <a:cubicBezTo>
                        <a:pt x="91664" y="340761"/>
                        <a:pt x="78318" y="354063"/>
                        <a:pt x="61350" y="356348"/>
                      </a:cubicBezTo>
                      <a:cubicBezTo>
                        <a:pt x="40530" y="359149"/>
                        <a:pt x="21370" y="344601"/>
                        <a:pt x="18560" y="323847"/>
                      </a:cubicBezTo>
                      <a:close/>
                      <a:moveTo>
                        <a:pt x="257793" y="257215"/>
                      </a:moveTo>
                      <a:lnTo>
                        <a:pt x="257667" y="257215"/>
                      </a:lnTo>
                      <a:lnTo>
                        <a:pt x="257667" y="201813"/>
                      </a:lnTo>
                      <a:cubicBezTo>
                        <a:pt x="257667" y="193098"/>
                        <a:pt x="257105" y="184508"/>
                        <a:pt x="256044" y="176104"/>
                      </a:cubicBezTo>
                      <a:cubicBezTo>
                        <a:pt x="255607" y="172992"/>
                        <a:pt x="255107" y="169879"/>
                        <a:pt x="254608" y="166767"/>
                      </a:cubicBezTo>
                      <a:cubicBezTo>
                        <a:pt x="254233" y="164650"/>
                        <a:pt x="253796" y="162472"/>
                        <a:pt x="253358" y="160417"/>
                      </a:cubicBezTo>
                      <a:cubicBezTo>
                        <a:pt x="253046" y="158986"/>
                        <a:pt x="252734" y="157616"/>
                        <a:pt x="252422" y="156247"/>
                      </a:cubicBezTo>
                      <a:cubicBezTo>
                        <a:pt x="250611" y="148279"/>
                        <a:pt x="248300" y="140560"/>
                        <a:pt x="245490" y="133027"/>
                      </a:cubicBezTo>
                      <a:cubicBezTo>
                        <a:pt x="217263" y="55402"/>
                        <a:pt x="142635" y="0"/>
                        <a:pt x="55018" y="0"/>
                      </a:cubicBezTo>
                      <a:cubicBezTo>
                        <a:pt x="36408" y="0"/>
                        <a:pt x="17923" y="2552"/>
                        <a:pt x="0" y="7594"/>
                      </a:cubicBezTo>
                      <a:cubicBezTo>
                        <a:pt x="250" y="7657"/>
                        <a:pt x="500" y="7719"/>
                        <a:pt x="749" y="7781"/>
                      </a:cubicBezTo>
                      <a:cubicBezTo>
                        <a:pt x="87617" y="32557"/>
                        <a:pt x="147569" y="111676"/>
                        <a:pt x="147694" y="201813"/>
                      </a:cubicBezTo>
                      <a:lnTo>
                        <a:pt x="147694" y="386944"/>
                      </a:lnTo>
                      <a:cubicBezTo>
                        <a:pt x="147694" y="445334"/>
                        <a:pt x="122526" y="499180"/>
                        <a:pt x="81185" y="536529"/>
                      </a:cubicBezTo>
                      <a:cubicBezTo>
                        <a:pt x="58578" y="557134"/>
                        <a:pt x="31038" y="572697"/>
                        <a:pt x="125" y="581474"/>
                      </a:cubicBezTo>
                      <a:cubicBezTo>
                        <a:pt x="6432" y="583279"/>
                        <a:pt x="12865" y="584711"/>
                        <a:pt x="19297" y="585831"/>
                      </a:cubicBezTo>
                      <a:cubicBezTo>
                        <a:pt x="20546" y="586080"/>
                        <a:pt x="21795" y="586267"/>
                        <a:pt x="23044" y="586454"/>
                      </a:cubicBezTo>
                      <a:cubicBezTo>
                        <a:pt x="25167" y="586889"/>
                        <a:pt x="27228" y="587138"/>
                        <a:pt x="29351" y="587387"/>
                      </a:cubicBezTo>
                      <a:cubicBezTo>
                        <a:pt x="32599" y="587823"/>
                        <a:pt x="35846" y="588134"/>
                        <a:pt x="39093" y="588383"/>
                      </a:cubicBezTo>
                      <a:cubicBezTo>
                        <a:pt x="40967" y="588570"/>
                        <a:pt x="42840" y="588695"/>
                        <a:pt x="44714" y="588757"/>
                      </a:cubicBezTo>
                      <a:cubicBezTo>
                        <a:pt x="48149" y="589006"/>
                        <a:pt x="51646" y="589068"/>
                        <a:pt x="55081" y="589068"/>
                      </a:cubicBezTo>
                      <a:cubicBezTo>
                        <a:pt x="60201" y="589068"/>
                        <a:pt x="65322" y="588881"/>
                        <a:pt x="70381" y="588446"/>
                      </a:cubicBezTo>
                      <a:lnTo>
                        <a:pt x="71193" y="588383"/>
                      </a:lnTo>
                      <a:cubicBezTo>
                        <a:pt x="75876" y="588072"/>
                        <a:pt x="80623" y="587512"/>
                        <a:pt x="85244" y="586827"/>
                      </a:cubicBezTo>
                      <a:lnTo>
                        <a:pt x="86805" y="586578"/>
                      </a:lnTo>
                      <a:cubicBezTo>
                        <a:pt x="91551" y="585831"/>
                        <a:pt x="96173" y="584897"/>
                        <a:pt x="100794" y="583901"/>
                      </a:cubicBezTo>
                      <a:lnTo>
                        <a:pt x="107039" y="582345"/>
                      </a:lnTo>
                      <a:cubicBezTo>
                        <a:pt x="109787" y="581598"/>
                        <a:pt x="112534" y="580789"/>
                        <a:pt x="115282" y="579980"/>
                      </a:cubicBezTo>
                      <a:lnTo>
                        <a:pt x="120028" y="578423"/>
                      </a:lnTo>
                      <a:cubicBezTo>
                        <a:pt x="121152" y="578050"/>
                        <a:pt x="122277" y="577677"/>
                        <a:pt x="123401" y="577241"/>
                      </a:cubicBezTo>
                      <a:lnTo>
                        <a:pt x="125836" y="576369"/>
                      </a:lnTo>
                      <a:cubicBezTo>
                        <a:pt x="128272" y="575436"/>
                        <a:pt x="130707" y="574502"/>
                        <a:pt x="133080" y="573506"/>
                      </a:cubicBezTo>
                      <a:lnTo>
                        <a:pt x="158685" y="560682"/>
                      </a:lnTo>
                      <a:cubicBezTo>
                        <a:pt x="158728" y="560639"/>
                        <a:pt x="158766" y="560620"/>
                        <a:pt x="158810" y="560620"/>
                      </a:cubicBezTo>
                      <a:lnTo>
                        <a:pt x="158810" y="560558"/>
                      </a:lnTo>
                      <a:lnTo>
                        <a:pt x="160246" y="559749"/>
                      </a:lnTo>
                      <a:cubicBezTo>
                        <a:pt x="164368" y="557196"/>
                        <a:pt x="168427" y="554582"/>
                        <a:pt x="172361" y="551781"/>
                      </a:cubicBezTo>
                      <a:lnTo>
                        <a:pt x="176421" y="548855"/>
                      </a:lnTo>
                      <a:cubicBezTo>
                        <a:pt x="178981" y="546925"/>
                        <a:pt x="181479" y="544933"/>
                        <a:pt x="183914" y="542941"/>
                      </a:cubicBezTo>
                      <a:lnTo>
                        <a:pt x="198340" y="529869"/>
                      </a:lnTo>
                      <a:cubicBezTo>
                        <a:pt x="233437" y="494884"/>
                        <a:pt x="255732" y="447077"/>
                        <a:pt x="257543" y="394102"/>
                      </a:cubicBezTo>
                      <a:lnTo>
                        <a:pt x="257667" y="394102"/>
                      </a:lnTo>
                      <a:cubicBezTo>
                        <a:pt x="272593" y="394040"/>
                        <a:pt x="284646" y="381964"/>
                        <a:pt x="284646" y="367086"/>
                      </a:cubicBezTo>
                      <a:lnTo>
                        <a:pt x="284646" y="284170"/>
                      </a:lnTo>
                      <a:cubicBezTo>
                        <a:pt x="284646" y="269354"/>
                        <a:pt x="272656" y="257340"/>
                        <a:pt x="257793" y="257215"/>
                      </a:cubicBezTo>
                      <a:close/>
                    </a:path>
                  </a:pathLst>
                </a:custGeom>
                <a:solidFill>
                  <a:srgbClr val="FFA76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77" name="Google Shape;1877;p81"/>
                <p:cNvSpPr/>
                <p:nvPr/>
              </p:nvSpPr>
              <p:spPr>
                <a:xfrm>
                  <a:off x="2694281" y="2841188"/>
                  <a:ext cx="584404" cy="279002"/>
                </a:xfrm>
                <a:custGeom>
                  <a:rect b="b" l="l" r="r" t="t"/>
                  <a:pathLst>
                    <a:path extrusionOk="0" h="279002" w="584404">
                      <a:moveTo>
                        <a:pt x="584405" y="181146"/>
                      </a:moveTo>
                      <a:cubicBezTo>
                        <a:pt x="503719" y="242587"/>
                        <a:pt x="402863" y="279003"/>
                        <a:pt x="293514" y="279003"/>
                      </a:cubicBezTo>
                      <a:cubicBezTo>
                        <a:pt x="182978" y="279003"/>
                        <a:pt x="81122" y="241778"/>
                        <a:pt x="0" y="179092"/>
                      </a:cubicBezTo>
                      <a:cubicBezTo>
                        <a:pt x="29476" y="103521"/>
                        <a:pt x="87929" y="41023"/>
                        <a:pt x="164493" y="7096"/>
                      </a:cubicBezTo>
                      <a:cubicBezTo>
                        <a:pt x="170113" y="4544"/>
                        <a:pt x="175858" y="2179"/>
                        <a:pt x="181729" y="0"/>
                      </a:cubicBezTo>
                      <a:cubicBezTo>
                        <a:pt x="184726" y="2739"/>
                        <a:pt x="187786" y="5291"/>
                        <a:pt x="190909" y="7719"/>
                      </a:cubicBezTo>
                      <a:cubicBezTo>
                        <a:pt x="250923" y="55029"/>
                        <a:pt x="336417" y="54157"/>
                        <a:pt x="395557" y="5229"/>
                      </a:cubicBezTo>
                      <a:cubicBezTo>
                        <a:pt x="397555" y="3548"/>
                        <a:pt x="399553" y="1805"/>
                        <a:pt x="401552" y="0"/>
                      </a:cubicBezTo>
                      <a:cubicBezTo>
                        <a:pt x="407547" y="2241"/>
                        <a:pt x="413417" y="4607"/>
                        <a:pt x="419163" y="7221"/>
                      </a:cubicBezTo>
                      <a:cubicBezTo>
                        <a:pt x="496413" y="41458"/>
                        <a:pt x="555178" y="104766"/>
                        <a:pt x="584405" y="181146"/>
                      </a:cubicBezTo>
                      <a:close/>
                    </a:path>
                  </a:pathLst>
                </a:custGeom>
                <a:solidFill>
                  <a:srgbClr val="F62D7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78" name="Google Shape;1878;p81"/>
                <p:cNvSpPr/>
                <p:nvPr/>
              </p:nvSpPr>
              <p:spPr>
                <a:xfrm>
                  <a:off x="2858586" y="2840503"/>
                  <a:ext cx="255107" cy="68973"/>
                </a:xfrm>
                <a:custGeom>
                  <a:rect b="b" l="l" r="r" t="t"/>
                  <a:pathLst>
                    <a:path extrusionOk="0" h="68973" w="255107">
                      <a:moveTo>
                        <a:pt x="255107" y="7594"/>
                      </a:moveTo>
                      <a:cubicBezTo>
                        <a:pt x="255045" y="7719"/>
                        <a:pt x="254920" y="7781"/>
                        <a:pt x="254857" y="7906"/>
                      </a:cubicBezTo>
                      <a:cubicBezTo>
                        <a:pt x="247801" y="16745"/>
                        <a:pt x="239869" y="24775"/>
                        <a:pt x="231251" y="31810"/>
                      </a:cubicBezTo>
                      <a:cubicBezTo>
                        <a:pt x="219698" y="41334"/>
                        <a:pt x="206958" y="49177"/>
                        <a:pt x="193344" y="55153"/>
                      </a:cubicBezTo>
                      <a:cubicBezTo>
                        <a:pt x="172798" y="64242"/>
                        <a:pt x="150317" y="69035"/>
                        <a:pt x="127273" y="68973"/>
                      </a:cubicBezTo>
                      <a:cubicBezTo>
                        <a:pt x="104416" y="68910"/>
                        <a:pt x="82121" y="64117"/>
                        <a:pt x="61700" y="55153"/>
                      </a:cubicBezTo>
                      <a:cubicBezTo>
                        <a:pt x="49148" y="49613"/>
                        <a:pt x="37345" y="42517"/>
                        <a:pt x="26604" y="33988"/>
                      </a:cubicBezTo>
                      <a:cubicBezTo>
                        <a:pt x="16861" y="26394"/>
                        <a:pt x="7994" y="17617"/>
                        <a:pt x="187" y="7781"/>
                      </a:cubicBezTo>
                      <a:cubicBezTo>
                        <a:pt x="125" y="7719"/>
                        <a:pt x="63" y="7657"/>
                        <a:pt x="0" y="7594"/>
                      </a:cubicBezTo>
                      <a:cubicBezTo>
                        <a:pt x="5808" y="4731"/>
                        <a:pt x="11741" y="2303"/>
                        <a:pt x="17673" y="0"/>
                      </a:cubicBezTo>
                      <a:cubicBezTo>
                        <a:pt x="20608" y="2677"/>
                        <a:pt x="23543" y="5167"/>
                        <a:pt x="26604" y="7532"/>
                      </a:cubicBezTo>
                      <a:cubicBezTo>
                        <a:pt x="86618" y="54966"/>
                        <a:pt x="172049" y="54219"/>
                        <a:pt x="231251" y="5353"/>
                      </a:cubicBezTo>
                      <a:cubicBezTo>
                        <a:pt x="233375" y="3610"/>
                        <a:pt x="235435" y="1868"/>
                        <a:pt x="237434" y="0"/>
                      </a:cubicBezTo>
                      <a:cubicBezTo>
                        <a:pt x="243367" y="2614"/>
                        <a:pt x="249299" y="5042"/>
                        <a:pt x="255107" y="7594"/>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nvGrpSpPr>
              <p:cNvPr id="1879" name="Google Shape;1879;p81"/>
              <p:cNvGrpSpPr/>
              <p:nvPr/>
            </p:nvGrpSpPr>
            <p:grpSpPr>
              <a:xfrm>
                <a:off x="8209848" y="2353002"/>
                <a:ext cx="103271" cy="97896"/>
                <a:chOff x="6960787" y="1457912"/>
                <a:chExt cx="117021" cy="110918"/>
              </a:xfrm>
            </p:grpSpPr>
            <p:sp>
              <p:nvSpPr>
                <p:cNvPr id="1880" name="Google Shape;1880;p81"/>
                <p:cNvSpPr/>
                <p:nvPr/>
              </p:nvSpPr>
              <p:spPr>
                <a:xfrm>
                  <a:off x="6960787" y="1457912"/>
                  <a:ext cx="117021" cy="110918"/>
                </a:xfrm>
                <a:custGeom>
                  <a:rect b="b" l="l" r="r" t="t"/>
                  <a:pathLst>
                    <a:path extrusionOk="0" h="110918" w="117021">
                      <a:moveTo>
                        <a:pt x="58511" y="0"/>
                      </a:moveTo>
                      <a:lnTo>
                        <a:pt x="76573" y="36519"/>
                      </a:lnTo>
                      <a:lnTo>
                        <a:pt x="117021" y="42403"/>
                      </a:lnTo>
                      <a:lnTo>
                        <a:pt x="87800" y="70815"/>
                      </a:lnTo>
                      <a:lnTo>
                        <a:pt x="94711" y="110918"/>
                      </a:lnTo>
                      <a:lnTo>
                        <a:pt x="58511" y="91978"/>
                      </a:lnTo>
                      <a:lnTo>
                        <a:pt x="22382" y="110918"/>
                      </a:lnTo>
                      <a:lnTo>
                        <a:pt x="29289" y="70815"/>
                      </a:lnTo>
                      <a:lnTo>
                        <a:pt x="0" y="42403"/>
                      </a:lnTo>
                      <a:lnTo>
                        <a:pt x="40444" y="36519"/>
                      </a:lnTo>
                      <a:lnTo>
                        <a:pt x="58511" y="0"/>
                      </a:lnTo>
                      <a:close/>
                    </a:path>
                  </a:pathLst>
                </a:custGeom>
                <a:solidFill>
                  <a:srgbClr val="FFBA2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81" name="Google Shape;1881;p81"/>
                <p:cNvSpPr/>
                <p:nvPr/>
              </p:nvSpPr>
              <p:spPr>
                <a:xfrm>
                  <a:off x="6960787" y="1457912"/>
                  <a:ext cx="58510" cy="110918"/>
                </a:xfrm>
                <a:custGeom>
                  <a:rect b="b" l="l" r="r" t="t"/>
                  <a:pathLst>
                    <a:path extrusionOk="0" h="110918" w="58510">
                      <a:moveTo>
                        <a:pt x="58511" y="91978"/>
                      </a:moveTo>
                      <a:lnTo>
                        <a:pt x="22382" y="110918"/>
                      </a:lnTo>
                      <a:lnTo>
                        <a:pt x="29289" y="70815"/>
                      </a:lnTo>
                      <a:lnTo>
                        <a:pt x="0" y="42403"/>
                      </a:lnTo>
                      <a:lnTo>
                        <a:pt x="40444" y="36519"/>
                      </a:lnTo>
                      <a:lnTo>
                        <a:pt x="58511" y="0"/>
                      </a:lnTo>
                      <a:lnTo>
                        <a:pt x="58511" y="91978"/>
                      </a:lnTo>
                      <a:close/>
                    </a:path>
                  </a:pathLst>
                </a:custGeom>
                <a:solidFill>
                  <a:srgbClr val="FFCC6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nvGrpSpPr>
              <p:cNvPr id="1882" name="Google Shape;1882;p81"/>
              <p:cNvGrpSpPr/>
              <p:nvPr/>
            </p:nvGrpSpPr>
            <p:grpSpPr>
              <a:xfrm>
                <a:off x="8389107" y="2374351"/>
                <a:ext cx="58253" cy="55204"/>
                <a:chOff x="6960787" y="1457912"/>
                <a:chExt cx="117021" cy="110918"/>
              </a:xfrm>
            </p:grpSpPr>
            <p:sp>
              <p:nvSpPr>
                <p:cNvPr id="1883" name="Google Shape;1883;p81"/>
                <p:cNvSpPr/>
                <p:nvPr/>
              </p:nvSpPr>
              <p:spPr>
                <a:xfrm>
                  <a:off x="6960787" y="1457912"/>
                  <a:ext cx="117021" cy="110918"/>
                </a:xfrm>
                <a:custGeom>
                  <a:rect b="b" l="l" r="r" t="t"/>
                  <a:pathLst>
                    <a:path extrusionOk="0" h="110918" w="117021">
                      <a:moveTo>
                        <a:pt x="58511" y="0"/>
                      </a:moveTo>
                      <a:lnTo>
                        <a:pt x="76573" y="36519"/>
                      </a:lnTo>
                      <a:lnTo>
                        <a:pt x="117021" y="42403"/>
                      </a:lnTo>
                      <a:lnTo>
                        <a:pt x="87800" y="70815"/>
                      </a:lnTo>
                      <a:lnTo>
                        <a:pt x="94711" y="110918"/>
                      </a:lnTo>
                      <a:lnTo>
                        <a:pt x="58511" y="91978"/>
                      </a:lnTo>
                      <a:lnTo>
                        <a:pt x="22382" y="110918"/>
                      </a:lnTo>
                      <a:lnTo>
                        <a:pt x="29289" y="70815"/>
                      </a:lnTo>
                      <a:lnTo>
                        <a:pt x="0" y="42403"/>
                      </a:lnTo>
                      <a:lnTo>
                        <a:pt x="40444" y="36519"/>
                      </a:lnTo>
                      <a:lnTo>
                        <a:pt x="58511" y="0"/>
                      </a:lnTo>
                      <a:close/>
                    </a:path>
                  </a:pathLst>
                </a:custGeom>
                <a:solidFill>
                  <a:srgbClr val="FFBA2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84" name="Google Shape;1884;p81"/>
                <p:cNvSpPr/>
                <p:nvPr/>
              </p:nvSpPr>
              <p:spPr>
                <a:xfrm>
                  <a:off x="6960787" y="1457912"/>
                  <a:ext cx="58510" cy="110918"/>
                </a:xfrm>
                <a:custGeom>
                  <a:rect b="b" l="l" r="r" t="t"/>
                  <a:pathLst>
                    <a:path extrusionOk="0" h="110918" w="58510">
                      <a:moveTo>
                        <a:pt x="58511" y="91978"/>
                      </a:moveTo>
                      <a:lnTo>
                        <a:pt x="22382" y="110918"/>
                      </a:lnTo>
                      <a:lnTo>
                        <a:pt x="29289" y="70815"/>
                      </a:lnTo>
                      <a:lnTo>
                        <a:pt x="0" y="42403"/>
                      </a:lnTo>
                      <a:lnTo>
                        <a:pt x="40444" y="36519"/>
                      </a:lnTo>
                      <a:lnTo>
                        <a:pt x="58511" y="0"/>
                      </a:lnTo>
                      <a:lnTo>
                        <a:pt x="58511" y="91978"/>
                      </a:lnTo>
                      <a:close/>
                    </a:path>
                  </a:pathLst>
                </a:custGeom>
                <a:solidFill>
                  <a:srgbClr val="FFCC6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nvGrpSpPr>
              <p:cNvPr id="1885" name="Google Shape;1885;p81"/>
              <p:cNvGrpSpPr/>
              <p:nvPr/>
            </p:nvGrpSpPr>
            <p:grpSpPr>
              <a:xfrm>
                <a:off x="8075607" y="2374351"/>
                <a:ext cx="58253" cy="55204"/>
                <a:chOff x="6960787" y="1457912"/>
                <a:chExt cx="117021" cy="110918"/>
              </a:xfrm>
            </p:grpSpPr>
            <p:sp>
              <p:nvSpPr>
                <p:cNvPr id="1886" name="Google Shape;1886;p81"/>
                <p:cNvSpPr/>
                <p:nvPr/>
              </p:nvSpPr>
              <p:spPr>
                <a:xfrm>
                  <a:off x="6960787" y="1457912"/>
                  <a:ext cx="117021" cy="110918"/>
                </a:xfrm>
                <a:custGeom>
                  <a:rect b="b" l="l" r="r" t="t"/>
                  <a:pathLst>
                    <a:path extrusionOk="0" h="110918" w="117021">
                      <a:moveTo>
                        <a:pt x="58511" y="0"/>
                      </a:moveTo>
                      <a:lnTo>
                        <a:pt x="76573" y="36519"/>
                      </a:lnTo>
                      <a:lnTo>
                        <a:pt x="117021" y="42403"/>
                      </a:lnTo>
                      <a:lnTo>
                        <a:pt x="87800" y="70815"/>
                      </a:lnTo>
                      <a:lnTo>
                        <a:pt x="94711" y="110918"/>
                      </a:lnTo>
                      <a:lnTo>
                        <a:pt x="58511" y="91978"/>
                      </a:lnTo>
                      <a:lnTo>
                        <a:pt x="22382" y="110918"/>
                      </a:lnTo>
                      <a:lnTo>
                        <a:pt x="29289" y="70815"/>
                      </a:lnTo>
                      <a:lnTo>
                        <a:pt x="0" y="42403"/>
                      </a:lnTo>
                      <a:lnTo>
                        <a:pt x="40444" y="36519"/>
                      </a:lnTo>
                      <a:lnTo>
                        <a:pt x="58511" y="0"/>
                      </a:lnTo>
                      <a:close/>
                    </a:path>
                  </a:pathLst>
                </a:custGeom>
                <a:solidFill>
                  <a:srgbClr val="FFBA2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887" name="Google Shape;1887;p81"/>
                <p:cNvSpPr/>
                <p:nvPr/>
              </p:nvSpPr>
              <p:spPr>
                <a:xfrm>
                  <a:off x="6960787" y="1457912"/>
                  <a:ext cx="58510" cy="110918"/>
                </a:xfrm>
                <a:custGeom>
                  <a:rect b="b" l="l" r="r" t="t"/>
                  <a:pathLst>
                    <a:path extrusionOk="0" h="110918" w="58510">
                      <a:moveTo>
                        <a:pt x="58511" y="91978"/>
                      </a:moveTo>
                      <a:lnTo>
                        <a:pt x="22382" y="110918"/>
                      </a:lnTo>
                      <a:lnTo>
                        <a:pt x="29289" y="70815"/>
                      </a:lnTo>
                      <a:lnTo>
                        <a:pt x="0" y="42403"/>
                      </a:lnTo>
                      <a:lnTo>
                        <a:pt x="40444" y="36519"/>
                      </a:lnTo>
                      <a:lnTo>
                        <a:pt x="58511" y="0"/>
                      </a:lnTo>
                      <a:lnTo>
                        <a:pt x="58511" y="91978"/>
                      </a:lnTo>
                      <a:close/>
                    </a:path>
                  </a:pathLst>
                </a:custGeom>
                <a:solidFill>
                  <a:srgbClr val="FFCC6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grpSp>
          <p:nvGrpSpPr>
            <p:cNvPr id="1888" name="Google Shape;1888;p81"/>
            <p:cNvGrpSpPr/>
            <p:nvPr/>
          </p:nvGrpSpPr>
          <p:grpSpPr>
            <a:xfrm>
              <a:off x="5366508" y="1734584"/>
              <a:ext cx="495577" cy="503314"/>
              <a:chOff x="5525452" y="2861310"/>
              <a:chExt cx="1141094" cy="1135379"/>
            </a:xfrm>
          </p:grpSpPr>
          <p:sp>
            <p:nvSpPr>
              <p:cNvPr id="1889" name="Google Shape;1889;p81"/>
              <p:cNvSpPr/>
              <p:nvPr/>
            </p:nvSpPr>
            <p:spPr>
              <a:xfrm>
                <a:off x="6091237" y="2921317"/>
                <a:ext cx="12382" cy="955357"/>
              </a:xfrm>
              <a:custGeom>
                <a:rect b="b" l="l" r="r" t="t"/>
                <a:pathLst>
                  <a:path extrusionOk="0" h="955357" w="12382">
                    <a:moveTo>
                      <a:pt x="0" y="0"/>
                    </a:moveTo>
                    <a:lnTo>
                      <a:pt x="12383" y="0"/>
                    </a:lnTo>
                    <a:lnTo>
                      <a:pt x="12383" y="955358"/>
                    </a:lnTo>
                    <a:lnTo>
                      <a:pt x="0" y="955358"/>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90" name="Google Shape;1890;p81"/>
              <p:cNvSpPr/>
              <p:nvPr/>
            </p:nvSpPr>
            <p:spPr>
              <a:xfrm rot="-2712147">
                <a:off x="6093305" y="2925634"/>
                <a:ext cx="12389" cy="1011167"/>
              </a:xfrm>
              <a:custGeom>
                <a:rect b="b" l="l" r="r" t="t"/>
                <a:pathLst>
                  <a:path extrusionOk="0" h="1010599" w="12382">
                    <a:moveTo>
                      <a:pt x="0" y="0"/>
                    </a:moveTo>
                    <a:lnTo>
                      <a:pt x="12382" y="0"/>
                    </a:lnTo>
                    <a:lnTo>
                      <a:pt x="12382" y="1010600"/>
                    </a:lnTo>
                    <a:lnTo>
                      <a:pt x="0" y="1010600"/>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91" name="Google Shape;1891;p81"/>
              <p:cNvSpPr/>
              <p:nvPr/>
            </p:nvSpPr>
            <p:spPr>
              <a:xfrm rot="-2687853">
                <a:off x="5588168" y="3420810"/>
                <a:ext cx="1021651" cy="12389"/>
              </a:xfrm>
              <a:custGeom>
                <a:rect b="b" l="l" r="r" t="t"/>
                <a:pathLst>
                  <a:path extrusionOk="0" h="12382" w="1021077">
                    <a:moveTo>
                      <a:pt x="0" y="0"/>
                    </a:moveTo>
                    <a:lnTo>
                      <a:pt x="1021077" y="0"/>
                    </a:lnTo>
                    <a:lnTo>
                      <a:pt x="1021077" y="12382"/>
                    </a:lnTo>
                    <a:lnTo>
                      <a:pt x="0" y="12382"/>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92" name="Google Shape;1892;p81"/>
              <p:cNvSpPr/>
              <p:nvPr/>
            </p:nvSpPr>
            <p:spPr>
              <a:xfrm>
                <a:off x="5585460" y="3420427"/>
                <a:ext cx="1020127" cy="12382"/>
              </a:xfrm>
              <a:custGeom>
                <a:rect b="b" l="l" r="r" t="t"/>
                <a:pathLst>
                  <a:path extrusionOk="0" h="12382" w="1020127">
                    <a:moveTo>
                      <a:pt x="0" y="0"/>
                    </a:moveTo>
                    <a:lnTo>
                      <a:pt x="1020128" y="0"/>
                    </a:lnTo>
                    <a:lnTo>
                      <a:pt x="1020128" y="12383"/>
                    </a:lnTo>
                    <a:lnTo>
                      <a:pt x="0" y="12383"/>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93" name="Google Shape;1893;p81"/>
              <p:cNvSpPr/>
              <p:nvPr/>
            </p:nvSpPr>
            <p:spPr>
              <a:xfrm>
                <a:off x="5733097" y="3070860"/>
                <a:ext cx="720090" cy="720090"/>
              </a:xfrm>
              <a:custGeom>
                <a:rect b="b" l="l" r="r" t="t"/>
                <a:pathLst>
                  <a:path extrusionOk="0" h="720090" w="720090">
                    <a:moveTo>
                      <a:pt x="720090" y="360045"/>
                    </a:moveTo>
                    <a:cubicBezTo>
                      <a:pt x="720090" y="558892"/>
                      <a:pt x="558892" y="720090"/>
                      <a:pt x="360045" y="720090"/>
                    </a:cubicBezTo>
                    <a:cubicBezTo>
                      <a:pt x="161198" y="720090"/>
                      <a:pt x="0" y="558892"/>
                      <a:pt x="0" y="360045"/>
                    </a:cubicBezTo>
                    <a:cubicBezTo>
                      <a:pt x="0" y="161198"/>
                      <a:pt x="161198" y="0"/>
                      <a:pt x="360045" y="0"/>
                    </a:cubicBezTo>
                    <a:cubicBezTo>
                      <a:pt x="558892" y="0"/>
                      <a:pt x="720090" y="161198"/>
                      <a:pt x="720090" y="360045"/>
                    </a:cubicBezTo>
                    <a:close/>
                  </a:path>
                </a:pathLst>
              </a:custGeom>
              <a:solidFill>
                <a:srgbClr val="FCEAD7"/>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94" name="Google Shape;1894;p81"/>
              <p:cNvSpPr/>
              <p:nvPr/>
            </p:nvSpPr>
            <p:spPr>
              <a:xfrm>
                <a:off x="6036945" y="2861310"/>
                <a:ext cx="120014" cy="120015"/>
              </a:xfrm>
              <a:custGeom>
                <a:rect b="b" l="l" r="r" t="t"/>
                <a:pathLst>
                  <a:path extrusionOk="0" h="120015" w="120014">
                    <a:moveTo>
                      <a:pt x="120015" y="60008"/>
                    </a:moveTo>
                    <a:cubicBezTo>
                      <a:pt x="120015" y="93149"/>
                      <a:pt x="93149" y="120015"/>
                      <a:pt x="60007" y="120015"/>
                    </a:cubicBezTo>
                    <a:cubicBezTo>
                      <a:pt x="26866" y="120015"/>
                      <a:pt x="0" y="93149"/>
                      <a:pt x="0" y="60008"/>
                    </a:cubicBezTo>
                    <a:cubicBezTo>
                      <a:pt x="0" y="26866"/>
                      <a:pt x="26866" y="0"/>
                      <a:pt x="60007" y="0"/>
                    </a:cubicBezTo>
                    <a:cubicBezTo>
                      <a:pt x="93149" y="0"/>
                      <a:pt x="120015" y="26866"/>
                      <a:pt x="120015" y="60008"/>
                    </a:cubicBez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95" name="Google Shape;1895;p81"/>
              <p:cNvSpPr/>
              <p:nvPr/>
            </p:nvSpPr>
            <p:spPr>
              <a:xfrm>
                <a:off x="6420802" y="3027997"/>
                <a:ext cx="80010" cy="80009"/>
              </a:xfrm>
              <a:custGeom>
                <a:rect b="b" l="l" r="r" t="t"/>
                <a:pathLst>
                  <a:path extrusionOk="0" h="80009" w="80010">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solidFill>
                <a:srgbClr val="FF5C3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96" name="Google Shape;1896;p81"/>
              <p:cNvSpPr/>
              <p:nvPr/>
            </p:nvSpPr>
            <p:spPr>
              <a:xfrm>
                <a:off x="6546532" y="3367087"/>
                <a:ext cx="120014" cy="120014"/>
              </a:xfrm>
              <a:custGeom>
                <a:rect b="b" l="l" r="r" t="t"/>
                <a:pathLst>
                  <a:path extrusionOk="0" h="120014" w="120014">
                    <a:moveTo>
                      <a:pt x="120015" y="60007"/>
                    </a:moveTo>
                    <a:cubicBezTo>
                      <a:pt x="120015" y="93149"/>
                      <a:pt x="93149" y="120015"/>
                      <a:pt x="60007" y="120015"/>
                    </a:cubicBezTo>
                    <a:cubicBezTo>
                      <a:pt x="26866" y="120015"/>
                      <a:pt x="0" y="93149"/>
                      <a:pt x="0" y="60007"/>
                    </a:cubicBezTo>
                    <a:cubicBezTo>
                      <a:pt x="0" y="26866"/>
                      <a:pt x="26866" y="0"/>
                      <a:pt x="60007" y="0"/>
                    </a:cubicBezTo>
                    <a:cubicBezTo>
                      <a:pt x="93149" y="0"/>
                      <a:pt x="120015" y="26866"/>
                      <a:pt x="120015" y="60007"/>
                    </a:cubicBezTo>
                    <a:close/>
                  </a:path>
                </a:pathLst>
              </a:custGeom>
              <a:solidFill>
                <a:srgbClr val="F8629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97" name="Google Shape;1897;p81"/>
              <p:cNvSpPr/>
              <p:nvPr/>
            </p:nvSpPr>
            <p:spPr>
              <a:xfrm>
                <a:off x="6416992" y="3747135"/>
                <a:ext cx="80010" cy="80010"/>
              </a:xfrm>
              <a:custGeom>
                <a:rect b="b" l="l" r="r" t="t"/>
                <a:pathLst>
                  <a:path extrusionOk="0" h="80010" w="80010">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98" name="Google Shape;1898;p81"/>
              <p:cNvSpPr/>
              <p:nvPr/>
            </p:nvSpPr>
            <p:spPr>
              <a:xfrm>
                <a:off x="6036945" y="3876675"/>
                <a:ext cx="120014" cy="120014"/>
              </a:xfrm>
              <a:custGeom>
                <a:rect b="b" l="l" r="r" t="t"/>
                <a:pathLst>
                  <a:path extrusionOk="0" h="120014" w="120014">
                    <a:moveTo>
                      <a:pt x="120015" y="60008"/>
                    </a:moveTo>
                    <a:cubicBezTo>
                      <a:pt x="120015" y="93149"/>
                      <a:pt x="93149" y="120015"/>
                      <a:pt x="60007" y="120015"/>
                    </a:cubicBezTo>
                    <a:cubicBezTo>
                      <a:pt x="26866" y="120015"/>
                      <a:pt x="0" y="93149"/>
                      <a:pt x="0" y="60008"/>
                    </a:cubicBezTo>
                    <a:cubicBezTo>
                      <a:pt x="0" y="26866"/>
                      <a:pt x="26866" y="0"/>
                      <a:pt x="60007" y="0"/>
                    </a:cubicBezTo>
                    <a:cubicBezTo>
                      <a:pt x="93149" y="0"/>
                      <a:pt x="120015" y="26866"/>
                      <a:pt x="120015" y="60008"/>
                    </a:cubicBez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899" name="Google Shape;1899;p81"/>
              <p:cNvSpPr/>
              <p:nvPr/>
            </p:nvSpPr>
            <p:spPr>
              <a:xfrm>
                <a:off x="5695950" y="3747135"/>
                <a:ext cx="80009" cy="80010"/>
              </a:xfrm>
              <a:custGeom>
                <a:rect b="b" l="l" r="r" t="t"/>
                <a:pathLst>
                  <a:path extrusionOk="0" h="80010" w="80009">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solidFill>
                <a:srgbClr val="FF5C3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00" name="Google Shape;1900;p81"/>
              <p:cNvSpPr/>
              <p:nvPr/>
            </p:nvSpPr>
            <p:spPr>
              <a:xfrm>
                <a:off x="5525452" y="3367087"/>
                <a:ext cx="120014" cy="120014"/>
              </a:xfrm>
              <a:custGeom>
                <a:rect b="b" l="l" r="r" t="t"/>
                <a:pathLst>
                  <a:path extrusionOk="0" h="120014" w="120014">
                    <a:moveTo>
                      <a:pt x="120015" y="60007"/>
                    </a:moveTo>
                    <a:cubicBezTo>
                      <a:pt x="120015" y="93149"/>
                      <a:pt x="93149" y="120015"/>
                      <a:pt x="60008" y="120015"/>
                    </a:cubicBezTo>
                    <a:cubicBezTo>
                      <a:pt x="26866" y="120015"/>
                      <a:pt x="0" y="93149"/>
                      <a:pt x="0" y="60007"/>
                    </a:cubicBezTo>
                    <a:cubicBezTo>
                      <a:pt x="0" y="26866"/>
                      <a:pt x="26866" y="0"/>
                      <a:pt x="60008" y="0"/>
                    </a:cubicBezTo>
                    <a:cubicBezTo>
                      <a:pt x="93149" y="0"/>
                      <a:pt x="120015" y="26866"/>
                      <a:pt x="120015" y="60007"/>
                    </a:cubicBezTo>
                    <a:close/>
                  </a:path>
                </a:pathLst>
              </a:custGeom>
              <a:solidFill>
                <a:srgbClr val="F8629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01" name="Google Shape;1901;p81"/>
              <p:cNvSpPr/>
              <p:nvPr/>
            </p:nvSpPr>
            <p:spPr>
              <a:xfrm>
                <a:off x="5690235" y="3027997"/>
                <a:ext cx="80009" cy="80009"/>
              </a:xfrm>
              <a:custGeom>
                <a:rect b="b" l="l" r="r" t="t"/>
                <a:pathLst>
                  <a:path extrusionOk="0" h="80009" w="80009">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02" name="Google Shape;1902;p81"/>
              <p:cNvSpPr/>
              <p:nvPr/>
            </p:nvSpPr>
            <p:spPr>
              <a:xfrm>
                <a:off x="6071235" y="3345180"/>
                <a:ext cx="15240" cy="136207"/>
              </a:xfrm>
              <a:custGeom>
                <a:rect b="b" l="l" r="r" t="t"/>
                <a:pathLst>
                  <a:path extrusionOk="0" h="136207" w="15240">
                    <a:moveTo>
                      <a:pt x="0" y="0"/>
                    </a:moveTo>
                    <a:lnTo>
                      <a:pt x="15240" y="0"/>
                    </a:lnTo>
                    <a:lnTo>
                      <a:pt x="15240" y="136208"/>
                    </a:lnTo>
                    <a:lnTo>
                      <a:pt x="0" y="136208"/>
                    </a:ln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03" name="Google Shape;1903;p81"/>
              <p:cNvSpPr/>
              <p:nvPr/>
            </p:nvSpPr>
            <p:spPr>
              <a:xfrm>
                <a:off x="5981700" y="3480435"/>
                <a:ext cx="36194" cy="37147"/>
              </a:xfrm>
              <a:custGeom>
                <a:rect b="b" l="l" r="r" t="t"/>
                <a:pathLst>
                  <a:path extrusionOk="0" h="37147" w="36194">
                    <a:moveTo>
                      <a:pt x="36195" y="0"/>
                    </a:moveTo>
                    <a:cubicBezTo>
                      <a:pt x="36195" y="20002"/>
                      <a:pt x="20002" y="37148"/>
                      <a:pt x="0" y="37148"/>
                    </a:cubicBezTo>
                    <a:cubicBezTo>
                      <a:pt x="0" y="37148"/>
                      <a:pt x="0" y="37148"/>
                      <a:pt x="0" y="37148"/>
                    </a:cubicBezTo>
                    <a:lnTo>
                      <a:pt x="0" y="0"/>
                    </a:lnTo>
                    <a:lnTo>
                      <a:pt x="36195" y="0"/>
                    </a:ln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04" name="Google Shape;1904;p81"/>
              <p:cNvSpPr/>
              <p:nvPr/>
            </p:nvSpPr>
            <p:spPr>
              <a:xfrm>
                <a:off x="5875972" y="3366135"/>
                <a:ext cx="15239" cy="94297"/>
              </a:xfrm>
              <a:custGeom>
                <a:rect b="b" l="l" r="r" t="t"/>
                <a:pathLst>
                  <a:path extrusionOk="0" h="94297" w="15239">
                    <a:moveTo>
                      <a:pt x="15240" y="91440"/>
                    </a:moveTo>
                    <a:lnTo>
                      <a:pt x="15240" y="2857"/>
                    </a:lnTo>
                    <a:cubicBezTo>
                      <a:pt x="15240" y="1905"/>
                      <a:pt x="15240" y="952"/>
                      <a:pt x="15240" y="0"/>
                    </a:cubicBezTo>
                    <a:lnTo>
                      <a:pt x="9525" y="0"/>
                    </a:lnTo>
                    <a:cubicBezTo>
                      <a:pt x="3810" y="0"/>
                      <a:pt x="0" y="3810"/>
                      <a:pt x="0" y="9525"/>
                    </a:cubicBezTo>
                    <a:lnTo>
                      <a:pt x="0" y="84773"/>
                    </a:lnTo>
                    <a:cubicBezTo>
                      <a:pt x="0" y="90488"/>
                      <a:pt x="3810" y="94298"/>
                      <a:pt x="9525" y="94298"/>
                    </a:cubicBezTo>
                    <a:lnTo>
                      <a:pt x="15240" y="94298"/>
                    </a:lnTo>
                    <a:cubicBezTo>
                      <a:pt x="15240" y="93345"/>
                      <a:pt x="15240" y="92392"/>
                      <a:pt x="15240" y="91440"/>
                    </a:cubicBez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05" name="Google Shape;1905;p81"/>
              <p:cNvSpPr/>
              <p:nvPr/>
            </p:nvSpPr>
            <p:spPr>
              <a:xfrm>
                <a:off x="5875972" y="3412807"/>
                <a:ext cx="15239" cy="47625"/>
              </a:xfrm>
              <a:custGeom>
                <a:rect b="b" l="l" r="r" t="t"/>
                <a:pathLst>
                  <a:path extrusionOk="0" h="47625" w="15239">
                    <a:moveTo>
                      <a:pt x="15240" y="44768"/>
                    </a:moveTo>
                    <a:lnTo>
                      <a:pt x="15240" y="0"/>
                    </a:lnTo>
                    <a:lnTo>
                      <a:pt x="0" y="0"/>
                    </a:lnTo>
                    <a:lnTo>
                      <a:pt x="0" y="38100"/>
                    </a:lnTo>
                    <a:cubicBezTo>
                      <a:pt x="0" y="43815"/>
                      <a:pt x="3810" y="47625"/>
                      <a:pt x="9525" y="47625"/>
                    </a:cubicBezTo>
                    <a:lnTo>
                      <a:pt x="15240" y="47625"/>
                    </a:lnTo>
                    <a:cubicBezTo>
                      <a:pt x="15240" y="46672"/>
                      <a:pt x="15240" y="45720"/>
                      <a:pt x="15240" y="44768"/>
                    </a:cubicBez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06" name="Google Shape;1906;p81"/>
              <p:cNvSpPr/>
              <p:nvPr/>
            </p:nvSpPr>
            <p:spPr>
              <a:xfrm>
                <a:off x="5917882" y="3447097"/>
                <a:ext cx="62865" cy="167639"/>
              </a:xfrm>
              <a:custGeom>
                <a:rect b="b" l="l" r="r" t="t"/>
                <a:pathLst>
                  <a:path extrusionOk="0" h="167639" w="62865">
                    <a:moveTo>
                      <a:pt x="15240" y="0"/>
                    </a:moveTo>
                    <a:lnTo>
                      <a:pt x="47625" y="0"/>
                    </a:lnTo>
                    <a:cubicBezTo>
                      <a:pt x="56198" y="0"/>
                      <a:pt x="62865" y="6667"/>
                      <a:pt x="62865" y="15240"/>
                    </a:cubicBezTo>
                    <a:lnTo>
                      <a:pt x="62865" y="152400"/>
                    </a:lnTo>
                    <a:cubicBezTo>
                      <a:pt x="62865" y="160973"/>
                      <a:pt x="56198" y="167640"/>
                      <a:pt x="47625" y="167640"/>
                    </a:cubicBezTo>
                    <a:lnTo>
                      <a:pt x="15240" y="167640"/>
                    </a:lnTo>
                    <a:cubicBezTo>
                      <a:pt x="6668" y="167640"/>
                      <a:pt x="0" y="160973"/>
                      <a:pt x="0" y="152400"/>
                    </a:cubicBezTo>
                    <a:lnTo>
                      <a:pt x="0" y="15240"/>
                    </a:lnTo>
                    <a:cubicBezTo>
                      <a:pt x="0" y="7620"/>
                      <a:pt x="6668" y="0"/>
                      <a:pt x="15240" y="0"/>
                    </a:cubicBez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07" name="Google Shape;1907;p81"/>
              <p:cNvSpPr/>
              <p:nvPr/>
            </p:nvSpPr>
            <p:spPr>
              <a:xfrm>
                <a:off x="5917882" y="3447097"/>
                <a:ext cx="62865" cy="47625"/>
              </a:xfrm>
              <a:custGeom>
                <a:rect b="b" l="l" r="r" t="t"/>
                <a:pathLst>
                  <a:path extrusionOk="0" h="47625" w="62865">
                    <a:moveTo>
                      <a:pt x="0" y="0"/>
                    </a:moveTo>
                    <a:lnTo>
                      <a:pt x="62865" y="0"/>
                    </a:lnTo>
                    <a:lnTo>
                      <a:pt x="62865" y="47625"/>
                    </a:lnTo>
                    <a:lnTo>
                      <a:pt x="0" y="47625"/>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08" name="Google Shape;1908;p81"/>
              <p:cNvSpPr/>
              <p:nvPr/>
            </p:nvSpPr>
            <p:spPr>
              <a:xfrm>
                <a:off x="5979794" y="3480435"/>
                <a:ext cx="37147" cy="14287"/>
              </a:xfrm>
              <a:custGeom>
                <a:rect b="b" l="l" r="r" t="t"/>
                <a:pathLst>
                  <a:path extrusionOk="0" h="14287" w="37147">
                    <a:moveTo>
                      <a:pt x="953" y="14288"/>
                    </a:moveTo>
                    <a:lnTo>
                      <a:pt x="34290" y="14288"/>
                    </a:lnTo>
                    <a:cubicBezTo>
                      <a:pt x="36195" y="9525"/>
                      <a:pt x="37148" y="4763"/>
                      <a:pt x="37148" y="0"/>
                    </a:cubicBezTo>
                    <a:lnTo>
                      <a:pt x="0" y="0"/>
                    </a:lnTo>
                    <a:lnTo>
                      <a:pt x="0" y="14288"/>
                    </a:ln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09" name="Google Shape;1909;p81"/>
              <p:cNvSpPr/>
              <p:nvPr/>
            </p:nvSpPr>
            <p:spPr>
              <a:xfrm>
                <a:off x="5891212" y="3345180"/>
                <a:ext cx="180022" cy="136207"/>
              </a:xfrm>
              <a:custGeom>
                <a:rect b="b" l="l" r="r" t="t"/>
                <a:pathLst>
                  <a:path extrusionOk="0" h="136207" w="180022">
                    <a:moveTo>
                      <a:pt x="180023" y="0"/>
                    </a:moveTo>
                    <a:lnTo>
                      <a:pt x="23813" y="0"/>
                    </a:lnTo>
                    <a:cubicBezTo>
                      <a:pt x="10477" y="0"/>
                      <a:pt x="0" y="10477"/>
                      <a:pt x="0" y="23813"/>
                    </a:cubicBezTo>
                    <a:lnTo>
                      <a:pt x="0" y="112395"/>
                    </a:lnTo>
                    <a:cubicBezTo>
                      <a:pt x="0" y="125730"/>
                      <a:pt x="10477" y="136208"/>
                      <a:pt x="23813" y="136208"/>
                    </a:cubicBezTo>
                    <a:lnTo>
                      <a:pt x="180023" y="136208"/>
                    </a:lnTo>
                    <a:lnTo>
                      <a:pt x="180023" y="0"/>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10" name="Google Shape;1910;p81"/>
              <p:cNvSpPr/>
              <p:nvPr/>
            </p:nvSpPr>
            <p:spPr>
              <a:xfrm>
                <a:off x="5891212" y="3345180"/>
                <a:ext cx="180022" cy="67627"/>
              </a:xfrm>
              <a:custGeom>
                <a:rect b="b" l="l" r="r" t="t"/>
                <a:pathLst>
                  <a:path extrusionOk="0" h="67627" w="180022">
                    <a:moveTo>
                      <a:pt x="180023" y="0"/>
                    </a:moveTo>
                    <a:lnTo>
                      <a:pt x="22860" y="0"/>
                    </a:lnTo>
                    <a:cubicBezTo>
                      <a:pt x="10477" y="0"/>
                      <a:pt x="0" y="10477"/>
                      <a:pt x="0" y="22860"/>
                    </a:cubicBezTo>
                    <a:lnTo>
                      <a:pt x="0" y="67627"/>
                    </a:lnTo>
                    <a:lnTo>
                      <a:pt x="180023" y="67627"/>
                    </a:lnTo>
                    <a:lnTo>
                      <a:pt x="180023" y="0"/>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11" name="Google Shape;1911;p81"/>
              <p:cNvSpPr/>
              <p:nvPr/>
            </p:nvSpPr>
            <p:spPr>
              <a:xfrm>
                <a:off x="6086475" y="3297555"/>
                <a:ext cx="164782" cy="231457"/>
              </a:xfrm>
              <a:custGeom>
                <a:rect b="b" l="l" r="r" t="t"/>
                <a:pathLst>
                  <a:path extrusionOk="0" h="231457" w="164782">
                    <a:moveTo>
                      <a:pt x="164783" y="115252"/>
                    </a:moveTo>
                    <a:lnTo>
                      <a:pt x="164783" y="0"/>
                    </a:lnTo>
                    <a:lnTo>
                      <a:pt x="0" y="47625"/>
                    </a:lnTo>
                    <a:lnTo>
                      <a:pt x="0" y="182880"/>
                    </a:lnTo>
                    <a:lnTo>
                      <a:pt x="164783" y="231458"/>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12" name="Google Shape;1912;p81"/>
              <p:cNvSpPr/>
              <p:nvPr/>
            </p:nvSpPr>
            <p:spPr>
              <a:xfrm>
                <a:off x="6086475" y="3296602"/>
                <a:ext cx="164782" cy="116205"/>
              </a:xfrm>
              <a:custGeom>
                <a:rect b="b" l="l" r="r" t="t"/>
                <a:pathLst>
                  <a:path extrusionOk="0" h="116205" w="164782">
                    <a:moveTo>
                      <a:pt x="164783" y="116205"/>
                    </a:moveTo>
                    <a:lnTo>
                      <a:pt x="164783" y="0"/>
                    </a:lnTo>
                    <a:lnTo>
                      <a:pt x="0" y="48578"/>
                    </a:lnTo>
                    <a:lnTo>
                      <a:pt x="0" y="116205"/>
                    </a:lnTo>
                    <a:close/>
                  </a:path>
                </a:pathLst>
              </a:custGeom>
              <a:solidFill>
                <a:srgbClr val="F6F9F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13" name="Google Shape;1913;p81"/>
              <p:cNvSpPr/>
              <p:nvPr/>
            </p:nvSpPr>
            <p:spPr>
              <a:xfrm>
                <a:off x="6279832" y="3412807"/>
                <a:ext cx="36194" cy="36194"/>
              </a:xfrm>
              <a:custGeom>
                <a:rect b="b" l="l" r="r" t="t"/>
                <a:pathLst>
                  <a:path extrusionOk="0" h="36194" w="36194">
                    <a:moveTo>
                      <a:pt x="36195" y="0"/>
                    </a:moveTo>
                    <a:cubicBezTo>
                      <a:pt x="36195" y="20003"/>
                      <a:pt x="20002" y="36195"/>
                      <a:pt x="0" y="36195"/>
                    </a:cubicBezTo>
                    <a:lnTo>
                      <a:pt x="0" y="36195"/>
                    </a:lnTo>
                    <a:lnTo>
                      <a:pt x="0" y="0"/>
                    </a:lnTo>
                    <a:lnTo>
                      <a:pt x="36195" y="0"/>
                    </a:ln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14" name="Google Shape;1914;p81"/>
              <p:cNvSpPr/>
              <p:nvPr/>
            </p:nvSpPr>
            <p:spPr>
              <a:xfrm>
                <a:off x="6279832" y="3376612"/>
                <a:ext cx="36194" cy="36194"/>
              </a:xfrm>
              <a:custGeom>
                <a:rect b="b" l="l" r="r" t="t"/>
                <a:pathLst>
                  <a:path extrusionOk="0" h="36194" w="36194">
                    <a:moveTo>
                      <a:pt x="0" y="0"/>
                    </a:moveTo>
                    <a:cubicBezTo>
                      <a:pt x="20002" y="0"/>
                      <a:pt x="36195" y="16193"/>
                      <a:pt x="36195" y="36195"/>
                    </a:cubicBezTo>
                    <a:lnTo>
                      <a:pt x="36195" y="36195"/>
                    </a:lnTo>
                    <a:lnTo>
                      <a:pt x="0" y="36195"/>
                    </a:lnTo>
                    <a:lnTo>
                      <a:pt x="0" y="0"/>
                    </a:ln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15" name="Google Shape;1915;p81"/>
              <p:cNvSpPr/>
              <p:nvPr/>
            </p:nvSpPr>
            <p:spPr>
              <a:xfrm>
                <a:off x="6251257" y="3278505"/>
                <a:ext cx="30479" cy="268605"/>
              </a:xfrm>
              <a:custGeom>
                <a:rect b="b" l="l" r="r" t="t"/>
                <a:pathLst>
                  <a:path extrusionOk="0" h="268605" w="30479">
                    <a:moveTo>
                      <a:pt x="8572" y="0"/>
                    </a:moveTo>
                    <a:lnTo>
                      <a:pt x="21907" y="0"/>
                    </a:lnTo>
                    <a:cubicBezTo>
                      <a:pt x="26670" y="0"/>
                      <a:pt x="30480" y="3810"/>
                      <a:pt x="30480" y="8572"/>
                    </a:cubicBezTo>
                    <a:lnTo>
                      <a:pt x="30480" y="260033"/>
                    </a:lnTo>
                    <a:cubicBezTo>
                      <a:pt x="30480" y="264795"/>
                      <a:pt x="26670" y="268605"/>
                      <a:pt x="21907" y="268605"/>
                    </a:cubicBezTo>
                    <a:lnTo>
                      <a:pt x="8572" y="268605"/>
                    </a:lnTo>
                    <a:cubicBezTo>
                      <a:pt x="3810" y="268605"/>
                      <a:pt x="0" y="264795"/>
                      <a:pt x="0" y="260033"/>
                    </a:cubicBezTo>
                    <a:lnTo>
                      <a:pt x="0" y="8572"/>
                    </a:lnTo>
                    <a:cubicBezTo>
                      <a:pt x="0" y="3810"/>
                      <a:pt x="3810" y="0"/>
                      <a:pt x="8572" y="0"/>
                    </a:cubicBez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16" name="Google Shape;1916;p81"/>
              <p:cNvSpPr/>
              <p:nvPr/>
            </p:nvSpPr>
            <p:spPr>
              <a:xfrm>
                <a:off x="6251257" y="3412807"/>
                <a:ext cx="30479" cy="134302"/>
              </a:xfrm>
              <a:custGeom>
                <a:rect b="b" l="l" r="r" t="t"/>
                <a:pathLst>
                  <a:path extrusionOk="0" h="134302" w="30479">
                    <a:moveTo>
                      <a:pt x="0" y="0"/>
                    </a:moveTo>
                    <a:lnTo>
                      <a:pt x="0" y="130493"/>
                    </a:lnTo>
                    <a:cubicBezTo>
                      <a:pt x="0" y="132397"/>
                      <a:pt x="1905" y="134303"/>
                      <a:pt x="3810" y="134303"/>
                    </a:cubicBezTo>
                    <a:lnTo>
                      <a:pt x="26670" y="134303"/>
                    </a:lnTo>
                    <a:cubicBezTo>
                      <a:pt x="28575" y="134303"/>
                      <a:pt x="30480" y="132397"/>
                      <a:pt x="30480" y="130493"/>
                    </a:cubicBezTo>
                    <a:cubicBezTo>
                      <a:pt x="30480" y="130493"/>
                      <a:pt x="30480" y="130493"/>
                      <a:pt x="30480" y="130493"/>
                    </a:cubicBezTo>
                    <a:lnTo>
                      <a:pt x="30480" y="0"/>
                    </a:lnTo>
                    <a:lnTo>
                      <a:pt x="0" y="0"/>
                    </a:ln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917" name="Google Shape;1917;p81"/>
              <p:cNvSpPr/>
              <p:nvPr/>
            </p:nvSpPr>
            <p:spPr>
              <a:xfrm>
                <a:off x="6071235" y="3412807"/>
                <a:ext cx="15240" cy="68580"/>
              </a:xfrm>
              <a:custGeom>
                <a:rect b="b" l="l" r="r" t="t"/>
                <a:pathLst>
                  <a:path extrusionOk="0" h="68580" w="15240">
                    <a:moveTo>
                      <a:pt x="0" y="0"/>
                    </a:moveTo>
                    <a:lnTo>
                      <a:pt x="15240" y="0"/>
                    </a:lnTo>
                    <a:lnTo>
                      <a:pt x="15240" y="68580"/>
                    </a:lnTo>
                    <a:lnTo>
                      <a:pt x="0" y="68580"/>
                    </a:ln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sp>
        <p:nvSpPr>
          <p:cNvPr id="1918" name="Google Shape;1918;p81"/>
          <p:cNvSpPr/>
          <p:nvPr/>
        </p:nvSpPr>
        <p:spPr>
          <a:xfrm>
            <a:off x="4419575" y="445725"/>
            <a:ext cx="3098100" cy="395700"/>
          </a:xfrm>
          <a:prstGeom prst="rect">
            <a:avLst/>
          </a:prstGeom>
          <a:noFill/>
          <a:ln>
            <a:noFill/>
          </a:ln>
        </p:spPr>
        <p:txBody>
          <a:bodyPr anchorCtr="0" anchor="ctr" bIns="68575" lIns="68575" spcFirstLastPara="1" rIns="68575" wrap="square" tIns="68575">
            <a:noAutofit/>
          </a:bodyPr>
          <a:lstStyle/>
          <a:p>
            <a:pPr indent="0" lvl="0" marL="0" rtl="0" algn="ctr">
              <a:lnSpc>
                <a:spcPct val="100000"/>
              </a:lnSpc>
              <a:spcBef>
                <a:spcPts val="0"/>
              </a:spcBef>
              <a:spcAft>
                <a:spcPts val="0"/>
              </a:spcAft>
              <a:buClr>
                <a:srgbClr val="000000"/>
              </a:buClr>
              <a:buSzPts val="1100"/>
              <a:buFont typeface="Arial"/>
              <a:buNone/>
            </a:pPr>
            <a:r>
              <a:rPr lang="en" sz="1300">
                <a:solidFill>
                  <a:schemeClr val="dk1"/>
                </a:solidFill>
                <a:latin typeface="Lexend Deca SemiBold"/>
                <a:ea typeface="Lexend Deca SemiBold"/>
                <a:cs typeface="Lexend Deca SemiBold"/>
                <a:sym typeface="Lexend Deca SemiBold"/>
              </a:rPr>
              <a:t>Heute</a:t>
            </a:r>
            <a:endParaRPr sz="1300">
              <a:solidFill>
                <a:schemeClr val="dk1"/>
              </a:solidFill>
              <a:latin typeface="Lexend Deca SemiBold"/>
              <a:ea typeface="Lexend Deca SemiBold"/>
              <a:cs typeface="Lexend Deca SemiBold"/>
              <a:sym typeface="Lexend Deca SemiBold"/>
            </a:endParaRPr>
          </a:p>
        </p:txBody>
      </p:sp>
      <p:sp>
        <p:nvSpPr>
          <p:cNvPr id="1919" name="Google Shape;1919;p81"/>
          <p:cNvSpPr txBox="1"/>
          <p:nvPr/>
        </p:nvSpPr>
        <p:spPr>
          <a:xfrm>
            <a:off x="4539101" y="3496910"/>
            <a:ext cx="1356000" cy="307800"/>
          </a:xfrm>
          <a:prstGeom prst="rect">
            <a:avLst/>
          </a:prstGeom>
          <a:noFill/>
          <a:ln>
            <a:noFill/>
          </a:ln>
        </p:spPr>
        <p:txBody>
          <a:bodyPr anchorCtr="0" anchor="t" bIns="68575" lIns="68575" spcFirstLastPara="1" rIns="68575" wrap="square" tIns="68575">
            <a:spAutoFit/>
          </a:bodyPr>
          <a:lstStyle/>
          <a:p>
            <a:pPr indent="0" lvl="0" marL="0" rtl="0" algn="l">
              <a:lnSpc>
                <a:spcPct val="100000"/>
              </a:lnSpc>
              <a:spcBef>
                <a:spcPts val="0"/>
              </a:spcBef>
              <a:spcAft>
                <a:spcPts val="0"/>
              </a:spcAft>
              <a:buNone/>
            </a:pPr>
            <a:r>
              <a:rPr lang="en" sz="1100">
                <a:solidFill>
                  <a:schemeClr val="dk1"/>
                </a:solidFill>
                <a:latin typeface="Lexend Deca SemiBold"/>
                <a:ea typeface="Lexend Deca SemiBold"/>
                <a:cs typeface="Lexend Deca SemiBold"/>
                <a:sym typeface="Lexend Deca SemiBold"/>
              </a:rPr>
              <a:t>Verstärkt durch:</a:t>
            </a:r>
            <a:endParaRPr sz="1100">
              <a:solidFill>
                <a:schemeClr val="dk1"/>
              </a:solidFill>
              <a:latin typeface="Lexend Deca SemiBold"/>
              <a:ea typeface="Lexend Deca SemiBold"/>
              <a:cs typeface="Lexend Deca SemiBold"/>
              <a:sym typeface="Lexend Deca SemiBold"/>
            </a:endParaRPr>
          </a:p>
        </p:txBody>
      </p:sp>
      <p:sp>
        <p:nvSpPr>
          <p:cNvPr id="1920" name="Google Shape;1920;p81"/>
          <p:cNvSpPr txBox="1"/>
          <p:nvPr/>
        </p:nvSpPr>
        <p:spPr>
          <a:xfrm>
            <a:off x="5812919" y="3332661"/>
            <a:ext cx="1727100" cy="636300"/>
          </a:xfrm>
          <a:prstGeom prst="rect">
            <a:avLst/>
          </a:prstGeom>
          <a:noFill/>
          <a:ln>
            <a:noFill/>
          </a:ln>
        </p:spPr>
        <p:txBody>
          <a:bodyPr anchorCtr="0" anchor="t" bIns="68575" lIns="68575" spcFirstLastPara="1" rIns="68575" wrap="square" tIns="68575">
            <a:spAutoFit/>
          </a:bodyPr>
          <a:lstStyle/>
          <a:p>
            <a:pPr indent="0" lvl="0" marL="0" rtl="0" algn="l">
              <a:lnSpc>
                <a:spcPct val="100000"/>
              </a:lnSpc>
              <a:spcBef>
                <a:spcPts val="0"/>
              </a:spcBef>
              <a:spcAft>
                <a:spcPts val="0"/>
              </a:spcAft>
              <a:buNone/>
            </a:pPr>
            <a:r>
              <a:rPr lang="en" sz="800">
                <a:solidFill>
                  <a:schemeClr val="dk1"/>
                </a:solidFill>
                <a:latin typeface="Lexend Deca"/>
                <a:ea typeface="Lexend Deca"/>
                <a:cs typeface="Lexend Deca"/>
                <a:sym typeface="Lexend Deca"/>
              </a:rPr>
              <a:t>Personalisierte Erfahrungen</a:t>
            </a:r>
            <a:endParaRPr sz="800">
              <a:solidFill>
                <a:schemeClr val="dk1"/>
              </a:solidFill>
              <a:latin typeface="Lexend Deca"/>
              <a:ea typeface="Lexend Deca"/>
              <a:cs typeface="Lexend Deca"/>
              <a:sym typeface="Lexend Deca"/>
            </a:endParaRPr>
          </a:p>
          <a:p>
            <a:pPr indent="0" lvl="0" marL="0" rtl="0" algn="l">
              <a:lnSpc>
                <a:spcPct val="100000"/>
              </a:lnSpc>
              <a:spcBef>
                <a:spcPts val="500"/>
              </a:spcBef>
              <a:spcAft>
                <a:spcPts val="0"/>
              </a:spcAft>
              <a:buNone/>
            </a:pPr>
            <a:r>
              <a:rPr lang="en" sz="800">
                <a:solidFill>
                  <a:schemeClr val="dk1"/>
                </a:solidFill>
                <a:latin typeface="Lexend Deca"/>
                <a:ea typeface="Lexend Deca"/>
                <a:cs typeface="Lexend Deca"/>
                <a:sym typeface="Lexend Deca"/>
              </a:rPr>
              <a:t>AI-verstärkte Erstellung</a:t>
            </a:r>
            <a:endParaRPr sz="800">
              <a:solidFill>
                <a:schemeClr val="dk1"/>
              </a:solidFill>
              <a:latin typeface="Lexend Deca"/>
              <a:ea typeface="Lexend Deca"/>
              <a:cs typeface="Lexend Deca"/>
              <a:sym typeface="Lexend Deca"/>
            </a:endParaRPr>
          </a:p>
          <a:p>
            <a:pPr indent="0" lvl="0" marL="0" rtl="0" algn="l">
              <a:lnSpc>
                <a:spcPct val="100000"/>
              </a:lnSpc>
              <a:spcBef>
                <a:spcPts val="500"/>
              </a:spcBef>
              <a:spcAft>
                <a:spcPts val="500"/>
              </a:spcAft>
              <a:buNone/>
            </a:pPr>
            <a:r>
              <a:rPr lang="en" sz="800">
                <a:solidFill>
                  <a:schemeClr val="dk1"/>
                </a:solidFill>
                <a:latin typeface="Lexend Deca"/>
                <a:ea typeface="Lexend Deca"/>
                <a:cs typeface="Lexend Deca"/>
                <a:sym typeface="Lexend Deca"/>
              </a:rPr>
              <a:t>Neue Content-Formate</a:t>
            </a:r>
            <a:endParaRPr sz="800">
              <a:solidFill>
                <a:schemeClr val="dk1"/>
              </a:solidFill>
              <a:latin typeface="Lexend Deca"/>
              <a:ea typeface="Lexend Deca"/>
              <a:cs typeface="Lexend Deca"/>
              <a:sym typeface="Lexend Dec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6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90" name="Shape 1190"/>
        <p:cNvGrpSpPr/>
        <p:nvPr/>
      </p:nvGrpSpPr>
      <p:grpSpPr>
        <a:xfrm>
          <a:off x="0" y="0"/>
          <a:ext cx="0" cy="0"/>
          <a:chOff x="0" y="0"/>
          <a:chExt cx="0" cy="0"/>
        </a:xfrm>
      </p:grpSpPr>
      <p:sp>
        <p:nvSpPr>
          <p:cNvPr id="1191" name="Google Shape;1191;p69"/>
          <p:cNvSpPr txBox="1"/>
          <p:nvPr/>
        </p:nvSpPr>
        <p:spPr>
          <a:xfrm>
            <a:off x="1143000" y="890450"/>
            <a:ext cx="58842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lt1"/>
                </a:solidFill>
                <a:latin typeface="Lexend Deca Medium"/>
                <a:ea typeface="Lexend Deca Medium"/>
                <a:cs typeface="Lexend Deca Medium"/>
                <a:sym typeface="Lexend Deca Medium"/>
              </a:rPr>
              <a:t>Agenda </a:t>
            </a:r>
            <a:endParaRPr sz="2800">
              <a:solidFill>
                <a:schemeClr val="lt1"/>
              </a:solidFill>
              <a:latin typeface="Lexend Deca Medium"/>
              <a:ea typeface="Lexend Deca Medium"/>
              <a:cs typeface="Lexend Deca Medium"/>
              <a:sym typeface="Lexend Deca Medium"/>
            </a:endParaRPr>
          </a:p>
        </p:txBody>
      </p:sp>
      <p:sp>
        <p:nvSpPr>
          <p:cNvPr id="1192" name="Google Shape;1192;p69"/>
          <p:cNvSpPr/>
          <p:nvPr/>
        </p:nvSpPr>
        <p:spPr>
          <a:xfrm>
            <a:off x="7773700" y="4826375"/>
            <a:ext cx="1272300" cy="2655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193" name="Google Shape;1193;p69"/>
          <p:cNvPicPr preferRelativeResize="0"/>
          <p:nvPr/>
        </p:nvPicPr>
        <p:blipFill>
          <a:blip r:embed="rId3">
            <a:alphaModFix/>
          </a:blip>
          <a:stretch>
            <a:fillRect/>
          </a:stretch>
        </p:blipFill>
        <p:spPr>
          <a:xfrm>
            <a:off x="7540025" y="4840975"/>
            <a:ext cx="1603963" cy="265500"/>
          </a:xfrm>
          <a:prstGeom prst="rect">
            <a:avLst/>
          </a:prstGeom>
          <a:noFill/>
          <a:ln>
            <a:noFill/>
          </a:ln>
        </p:spPr>
      </p:pic>
      <p:sp>
        <p:nvSpPr>
          <p:cNvPr id="1194" name="Google Shape;1194;p69"/>
          <p:cNvSpPr txBox="1"/>
          <p:nvPr/>
        </p:nvSpPr>
        <p:spPr>
          <a:xfrm>
            <a:off x="1788600" y="1815175"/>
            <a:ext cx="4539000" cy="2988600"/>
          </a:xfrm>
          <a:prstGeom prst="rect">
            <a:avLst/>
          </a:prstGeom>
          <a:noFill/>
          <a:ln>
            <a:noFill/>
          </a:ln>
        </p:spPr>
        <p:txBody>
          <a:bodyPr anchorCtr="0" anchor="t" bIns="0" lIns="0" spcFirstLastPara="1" rIns="0" wrap="square" tIns="0">
            <a:noAutofit/>
          </a:bodyPr>
          <a:lstStyle/>
          <a:p>
            <a:pPr indent="0" lvl="0" marL="0" rtl="0" algn="l">
              <a:lnSpc>
                <a:spcPct val="200000"/>
              </a:lnSpc>
              <a:spcBef>
                <a:spcPts val="0"/>
              </a:spcBef>
              <a:spcAft>
                <a:spcPts val="0"/>
              </a:spcAft>
              <a:buNone/>
            </a:pPr>
            <a:r>
              <a:rPr lang="en">
                <a:solidFill>
                  <a:schemeClr val="lt1"/>
                </a:solidFill>
                <a:latin typeface="Lexend Deca Light"/>
                <a:ea typeface="Lexend Deca Light"/>
                <a:cs typeface="Lexend Deca Light"/>
                <a:sym typeface="Lexend Deca Light"/>
              </a:rPr>
              <a:t>Kurze Vorstellung von Referent:innen und Thema</a:t>
            </a:r>
            <a:endParaRPr>
              <a:solidFill>
                <a:schemeClr val="lt1"/>
              </a:solidFill>
              <a:latin typeface="Lexend Deca Light"/>
              <a:ea typeface="Lexend Deca Light"/>
              <a:cs typeface="Lexend Deca Light"/>
              <a:sym typeface="Lexend Deca Light"/>
            </a:endParaRPr>
          </a:p>
          <a:p>
            <a:pPr indent="0" lvl="0" marL="0" rtl="0" algn="l">
              <a:lnSpc>
                <a:spcPct val="200000"/>
              </a:lnSpc>
              <a:spcBef>
                <a:spcPts val="1000"/>
              </a:spcBef>
              <a:spcAft>
                <a:spcPts val="0"/>
              </a:spcAft>
              <a:buNone/>
            </a:pPr>
            <a:r>
              <a:rPr lang="en">
                <a:solidFill>
                  <a:schemeClr val="lt1"/>
                </a:solidFill>
                <a:latin typeface="Lexend Deca Light"/>
                <a:ea typeface="Lexend Deca Light"/>
                <a:cs typeface="Lexend Deca Light"/>
                <a:sym typeface="Lexend Deca Light"/>
              </a:rPr>
              <a:t>Aktuelle Situation &amp; Herausforderungen</a:t>
            </a:r>
            <a:endParaRPr>
              <a:solidFill>
                <a:schemeClr val="lt1"/>
              </a:solidFill>
              <a:latin typeface="Lexend Deca Light"/>
              <a:ea typeface="Lexend Deca Light"/>
              <a:cs typeface="Lexend Deca Light"/>
              <a:sym typeface="Lexend Deca Light"/>
            </a:endParaRPr>
          </a:p>
          <a:p>
            <a:pPr indent="0" lvl="0" marL="0" rtl="0" algn="l">
              <a:lnSpc>
                <a:spcPct val="200000"/>
              </a:lnSpc>
              <a:spcBef>
                <a:spcPts val="1000"/>
              </a:spcBef>
              <a:spcAft>
                <a:spcPts val="0"/>
              </a:spcAft>
              <a:buNone/>
            </a:pPr>
            <a:r>
              <a:rPr lang="en">
                <a:solidFill>
                  <a:schemeClr val="lt1"/>
                </a:solidFill>
                <a:latin typeface="Lexend Deca Light"/>
                <a:ea typeface="Lexend Deca Light"/>
                <a:cs typeface="Lexend Deca Light"/>
                <a:sym typeface="Lexend Deca Light"/>
              </a:rPr>
              <a:t>Live-Demo zu Content Hub Funktionen</a:t>
            </a:r>
            <a:endParaRPr>
              <a:solidFill>
                <a:schemeClr val="lt1"/>
              </a:solidFill>
              <a:latin typeface="Lexend Deca Light"/>
              <a:ea typeface="Lexend Deca Light"/>
              <a:cs typeface="Lexend Deca Light"/>
              <a:sym typeface="Lexend Deca Light"/>
            </a:endParaRPr>
          </a:p>
          <a:p>
            <a:pPr indent="0" lvl="0" marL="0" rtl="0" algn="l">
              <a:lnSpc>
                <a:spcPct val="200000"/>
              </a:lnSpc>
              <a:spcBef>
                <a:spcPts val="1000"/>
              </a:spcBef>
              <a:spcAft>
                <a:spcPts val="1000"/>
              </a:spcAft>
              <a:buNone/>
            </a:pPr>
            <a:r>
              <a:rPr lang="en">
                <a:solidFill>
                  <a:schemeClr val="lt1"/>
                </a:solidFill>
                <a:latin typeface="Lexend Deca Light"/>
                <a:ea typeface="Lexend Deca Light"/>
                <a:cs typeface="Lexend Deca Light"/>
                <a:sym typeface="Lexend Deca Light"/>
              </a:rPr>
              <a:t>Live-Fragerunde</a:t>
            </a:r>
            <a:endParaRPr>
              <a:solidFill>
                <a:schemeClr val="lt1"/>
              </a:solidFill>
              <a:latin typeface="Lexend Deca Light"/>
              <a:ea typeface="Lexend Deca Light"/>
              <a:cs typeface="Lexend Deca Light"/>
              <a:sym typeface="Lexend Deca Light"/>
            </a:endParaRPr>
          </a:p>
        </p:txBody>
      </p:sp>
      <p:sp>
        <p:nvSpPr>
          <p:cNvPr id="1195" name="Google Shape;1195;p69"/>
          <p:cNvSpPr/>
          <p:nvPr/>
        </p:nvSpPr>
        <p:spPr>
          <a:xfrm>
            <a:off x="1297675" y="1856075"/>
            <a:ext cx="338100" cy="141600"/>
          </a:xfrm>
          <a:prstGeom prst="rightArrow">
            <a:avLst>
              <a:gd fmla="val 50000" name="adj1"/>
              <a:gd fmla="val 50000" name="adj2"/>
            </a:avLst>
          </a:prstGeom>
          <a:solidFill>
            <a:srgbClr val="F62D7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1196" name="Google Shape;1196;p69"/>
          <p:cNvSpPr/>
          <p:nvPr/>
        </p:nvSpPr>
        <p:spPr>
          <a:xfrm>
            <a:off x="1297675" y="2419113"/>
            <a:ext cx="338100" cy="141600"/>
          </a:xfrm>
          <a:prstGeom prst="rightArrow">
            <a:avLst>
              <a:gd fmla="val 50000" name="adj1"/>
              <a:gd fmla="val 50000" name="adj2"/>
            </a:avLst>
          </a:prstGeom>
          <a:solidFill>
            <a:srgbClr val="F62D7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1197" name="Google Shape;1197;p69"/>
          <p:cNvSpPr/>
          <p:nvPr/>
        </p:nvSpPr>
        <p:spPr>
          <a:xfrm>
            <a:off x="1297675" y="2982150"/>
            <a:ext cx="338100" cy="141600"/>
          </a:xfrm>
          <a:prstGeom prst="rightArrow">
            <a:avLst>
              <a:gd fmla="val 50000" name="adj1"/>
              <a:gd fmla="val 50000" name="adj2"/>
            </a:avLst>
          </a:prstGeom>
          <a:solidFill>
            <a:srgbClr val="F62D7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pic>
        <p:nvPicPr>
          <p:cNvPr id="1198" name="Google Shape;1198;p69"/>
          <p:cNvPicPr preferRelativeResize="0"/>
          <p:nvPr/>
        </p:nvPicPr>
        <p:blipFill>
          <a:blip r:embed="rId4">
            <a:alphaModFix/>
          </a:blip>
          <a:stretch>
            <a:fillRect/>
          </a:stretch>
        </p:blipFill>
        <p:spPr>
          <a:xfrm>
            <a:off x="76200" y="4854975"/>
            <a:ext cx="754228" cy="265500"/>
          </a:xfrm>
          <a:prstGeom prst="rect">
            <a:avLst/>
          </a:prstGeom>
          <a:noFill/>
          <a:ln>
            <a:noFill/>
          </a:ln>
        </p:spPr>
      </p:pic>
      <p:sp>
        <p:nvSpPr>
          <p:cNvPr id="1199" name="Google Shape;1199;p69"/>
          <p:cNvSpPr/>
          <p:nvPr/>
        </p:nvSpPr>
        <p:spPr>
          <a:xfrm>
            <a:off x="1297675" y="3513675"/>
            <a:ext cx="338100" cy="141600"/>
          </a:xfrm>
          <a:prstGeom prst="rightArrow">
            <a:avLst>
              <a:gd fmla="val 50000" name="adj1"/>
              <a:gd fmla="val 50000" name="adj2"/>
            </a:avLst>
          </a:prstGeom>
          <a:solidFill>
            <a:srgbClr val="F62D7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70"/>
          <p:cNvSpPr txBox="1"/>
          <p:nvPr/>
        </p:nvSpPr>
        <p:spPr>
          <a:xfrm>
            <a:off x="571500" y="899700"/>
            <a:ext cx="3117900" cy="8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Lexend Deca"/>
                <a:ea typeface="Lexend Deca"/>
                <a:cs typeface="Lexend Deca"/>
                <a:sym typeface="Lexend Deca"/>
              </a:rPr>
              <a:t>Ihre Fragen</a:t>
            </a:r>
            <a:endParaRPr sz="2800">
              <a:solidFill>
                <a:schemeClr val="dk1"/>
              </a:solidFill>
              <a:latin typeface="Lexend Deca"/>
              <a:ea typeface="Lexend Deca"/>
              <a:cs typeface="Lexend Deca"/>
              <a:sym typeface="Lexend Deca"/>
            </a:endParaRPr>
          </a:p>
        </p:txBody>
      </p:sp>
      <p:sp>
        <p:nvSpPr>
          <p:cNvPr id="1205" name="Google Shape;1205;p70"/>
          <p:cNvSpPr/>
          <p:nvPr/>
        </p:nvSpPr>
        <p:spPr>
          <a:xfrm>
            <a:off x="7773700" y="4826375"/>
            <a:ext cx="1272300" cy="2655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206" name="Google Shape;1206;p70"/>
          <p:cNvPicPr preferRelativeResize="0"/>
          <p:nvPr/>
        </p:nvPicPr>
        <p:blipFill>
          <a:blip r:embed="rId3">
            <a:alphaModFix/>
          </a:blip>
          <a:stretch>
            <a:fillRect/>
          </a:stretch>
        </p:blipFill>
        <p:spPr>
          <a:xfrm>
            <a:off x="7540025" y="4840975"/>
            <a:ext cx="1603963" cy="265500"/>
          </a:xfrm>
          <a:prstGeom prst="rect">
            <a:avLst/>
          </a:prstGeom>
          <a:noFill/>
          <a:ln>
            <a:noFill/>
          </a:ln>
        </p:spPr>
      </p:pic>
      <p:sp>
        <p:nvSpPr>
          <p:cNvPr id="1207" name="Google Shape;1207;p70"/>
          <p:cNvSpPr/>
          <p:nvPr/>
        </p:nvSpPr>
        <p:spPr>
          <a:xfrm>
            <a:off x="5639100" y="1421925"/>
            <a:ext cx="3009600" cy="2810400"/>
          </a:xfrm>
          <a:prstGeom prst="rect">
            <a:avLst/>
          </a:prstGeom>
          <a:solidFill>
            <a:srgbClr val="FFDB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208" name="Google Shape;1208;p70" title="Question Mark GIF"/>
          <p:cNvPicPr preferRelativeResize="0"/>
          <p:nvPr/>
        </p:nvPicPr>
        <p:blipFill>
          <a:blip r:embed="rId4">
            <a:alphaModFix/>
          </a:blip>
          <a:stretch>
            <a:fillRect/>
          </a:stretch>
        </p:blipFill>
        <p:spPr>
          <a:xfrm flipH="1">
            <a:off x="5497550" y="1242810"/>
            <a:ext cx="3009725" cy="2810275"/>
          </a:xfrm>
          <a:prstGeom prst="rect">
            <a:avLst/>
          </a:prstGeom>
          <a:noFill/>
          <a:ln>
            <a:noFill/>
          </a:ln>
        </p:spPr>
      </p:pic>
      <p:sp>
        <p:nvSpPr>
          <p:cNvPr id="1209" name="Google Shape;1209;p70"/>
          <p:cNvSpPr txBox="1"/>
          <p:nvPr/>
        </p:nvSpPr>
        <p:spPr>
          <a:xfrm>
            <a:off x="571500" y="1269525"/>
            <a:ext cx="4572000" cy="3123600"/>
          </a:xfrm>
          <a:prstGeom prst="rect">
            <a:avLst/>
          </a:prstGeom>
          <a:noFill/>
          <a:ln>
            <a:noFill/>
          </a:ln>
        </p:spPr>
        <p:txBody>
          <a:bodyPr anchorCtr="0" anchor="ctr" bIns="0" lIns="0" spcFirstLastPara="1" rIns="0" wrap="square" tIns="0">
            <a:noAutofit/>
          </a:bodyPr>
          <a:lstStyle/>
          <a:p>
            <a:pPr indent="-213359" lvl="0" marL="274320" rtl="0" algn="l">
              <a:lnSpc>
                <a:spcPct val="115000"/>
              </a:lnSpc>
              <a:spcBef>
                <a:spcPts val="0"/>
              </a:spcBef>
              <a:spcAft>
                <a:spcPts val="0"/>
              </a:spcAft>
              <a:buClr>
                <a:schemeClr val="dk1"/>
              </a:buClr>
              <a:buSzPts val="1200"/>
              <a:buFont typeface="Lexend Deca Light"/>
              <a:buChar char="●"/>
            </a:pPr>
            <a:r>
              <a:rPr lang="en">
                <a:solidFill>
                  <a:schemeClr val="dk1"/>
                </a:solidFill>
                <a:latin typeface="Lexend Deca Light"/>
                <a:ea typeface="Lexend Deca Light"/>
                <a:cs typeface="Lexend Deca Light"/>
                <a:sym typeface="Lexend Deca Light"/>
              </a:rPr>
              <a:t>Für Fragen bitte die Q&amp;A Funktion nutzen</a:t>
            </a:r>
            <a:br>
              <a:rPr lang="en">
                <a:solidFill>
                  <a:schemeClr val="dk1"/>
                </a:solidFill>
                <a:latin typeface="Lexend Deca Light"/>
                <a:ea typeface="Lexend Deca Light"/>
                <a:cs typeface="Lexend Deca Light"/>
                <a:sym typeface="Lexend Deca Light"/>
              </a:rPr>
            </a:br>
            <a:endParaRPr>
              <a:solidFill>
                <a:schemeClr val="dk1"/>
              </a:solidFill>
              <a:latin typeface="Lexend Deca Light"/>
              <a:ea typeface="Lexend Deca Light"/>
              <a:cs typeface="Lexend Deca Light"/>
              <a:sym typeface="Lexend Deca Light"/>
            </a:endParaRPr>
          </a:p>
          <a:p>
            <a:pPr indent="-226059" lvl="0" marL="274320" rtl="0" algn="l">
              <a:lnSpc>
                <a:spcPct val="115000"/>
              </a:lnSpc>
              <a:spcBef>
                <a:spcPts val="1000"/>
              </a:spcBef>
              <a:spcAft>
                <a:spcPts val="1000"/>
              </a:spcAft>
              <a:buClr>
                <a:schemeClr val="dk1"/>
              </a:buClr>
              <a:buSzPts val="1400"/>
              <a:buFont typeface="Lexend Deca Light"/>
              <a:buChar char="●"/>
            </a:pPr>
            <a:r>
              <a:rPr lang="en">
                <a:solidFill>
                  <a:schemeClr val="dk1"/>
                </a:solidFill>
                <a:latin typeface="Lexend Deca Light"/>
                <a:ea typeface="Lexend Deca Light"/>
                <a:cs typeface="Lexend Deca Light"/>
                <a:sym typeface="Lexend Deca Light"/>
              </a:rPr>
              <a:t>Ausgewählte Fragen werden in der Live-Fragerunde beantworten</a:t>
            </a:r>
            <a:endParaRPr>
              <a:solidFill>
                <a:schemeClr val="dk1"/>
              </a:solidFill>
              <a:latin typeface="Lexend Deca Light"/>
              <a:ea typeface="Lexend Deca Light"/>
              <a:cs typeface="Lexend Deca Light"/>
              <a:sym typeface="Lexend Deca Light"/>
            </a:endParaRPr>
          </a:p>
        </p:txBody>
      </p:sp>
      <p:pic>
        <p:nvPicPr>
          <p:cNvPr id="1210" name="Google Shape;1210;p70"/>
          <p:cNvPicPr preferRelativeResize="0"/>
          <p:nvPr/>
        </p:nvPicPr>
        <p:blipFill>
          <a:blip r:embed="rId5">
            <a:alphaModFix/>
          </a:blip>
          <a:stretch>
            <a:fillRect/>
          </a:stretch>
        </p:blipFill>
        <p:spPr>
          <a:xfrm>
            <a:off x="76200" y="4854975"/>
            <a:ext cx="754228" cy="265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71"/>
          <p:cNvSpPr/>
          <p:nvPr/>
        </p:nvSpPr>
        <p:spPr>
          <a:xfrm>
            <a:off x="6700225" y="0"/>
            <a:ext cx="2430600" cy="4750200"/>
          </a:xfrm>
          <a:prstGeom prst="rect">
            <a:avLst/>
          </a:prstGeom>
          <a:solidFill>
            <a:srgbClr val="213343"/>
          </a:solidFill>
          <a:ln cap="flat" cmpd="sng" w="114300">
            <a:solidFill>
              <a:srgbClr val="213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216" name="Google Shape;1216;p71"/>
          <p:cNvSpPr/>
          <p:nvPr/>
        </p:nvSpPr>
        <p:spPr>
          <a:xfrm>
            <a:off x="7773700" y="4826375"/>
            <a:ext cx="1272300" cy="2655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217" name="Google Shape;1217;p71"/>
          <p:cNvPicPr preferRelativeResize="0"/>
          <p:nvPr/>
        </p:nvPicPr>
        <p:blipFill>
          <a:blip r:embed="rId3">
            <a:alphaModFix/>
          </a:blip>
          <a:stretch>
            <a:fillRect/>
          </a:stretch>
        </p:blipFill>
        <p:spPr>
          <a:xfrm>
            <a:off x="7540025" y="4840975"/>
            <a:ext cx="1603963" cy="265500"/>
          </a:xfrm>
          <a:prstGeom prst="rect">
            <a:avLst/>
          </a:prstGeom>
          <a:noFill/>
          <a:ln>
            <a:noFill/>
          </a:ln>
        </p:spPr>
      </p:pic>
      <p:grpSp>
        <p:nvGrpSpPr>
          <p:cNvPr id="1218" name="Google Shape;1218;p71"/>
          <p:cNvGrpSpPr/>
          <p:nvPr/>
        </p:nvGrpSpPr>
        <p:grpSpPr>
          <a:xfrm>
            <a:off x="4485075" y="3613338"/>
            <a:ext cx="3141000" cy="804600"/>
            <a:chOff x="3429000" y="2624400"/>
            <a:chExt cx="3141000" cy="804600"/>
          </a:xfrm>
        </p:grpSpPr>
        <p:sp>
          <p:nvSpPr>
            <p:cNvPr id="1219" name="Google Shape;1219;p71"/>
            <p:cNvSpPr txBox="1"/>
            <p:nvPr/>
          </p:nvSpPr>
          <p:spPr>
            <a:xfrm>
              <a:off x="3429000" y="2950500"/>
              <a:ext cx="31410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exend Deca Light"/>
                  <a:ea typeface="Lexend Deca Light"/>
                  <a:cs typeface="Lexend Deca Light"/>
                  <a:sym typeface="Lexend Deca Light"/>
                </a:rPr>
                <a:t>SENIOR PRODUCT MANAGER</a:t>
              </a:r>
              <a:endParaRPr>
                <a:solidFill>
                  <a:schemeClr val="dk1"/>
                </a:solidFill>
                <a:latin typeface="Lexend Deca Light"/>
                <a:ea typeface="Lexend Deca Light"/>
                <a:cs typeface="Lexend Deca Light"/>
                <a:sym typeface="Lexend Deca Light"/>
              </a:endParaRPr>
            </a:p>
          </p:txBody>
        </p:sp>
        <p:sp>
          <p:nvSpPr>
            <p:cNvPr id="1220" name="Google Shape;1220;p71"/>
            <p:cNvSpPr txBox="1"/>
            <p:nvPr/>
          </p:nvSpPr>
          <p:spPr>
            <a:xfrm>
              <a:off x="3429000" y="2624400"/>
              <a:ext cx="31410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exend Deca Light"/>
                  <a:ea typeface="Lexend Deca Light"/>
                  <a:cs typeface="Lexend Deca Light"/>
                  <a:sym typeface="Lexend Deca Light"/>
                </a:rPr>
                <a:t>Jenny Müller</a:t>
              </a:r>
              <a:endParaRPr>
                <a:solidFill>
                  <a:schemeClr val="dk1"/>
                </a:solidFill>
                <a:latin typeface="Lexend Deca Light"/>
                <a:ea typeface="Lexend Deca Light"/>
                <a:cs typeface="Lexend Deca Light"/>
                <a:sym typeface="Lexend Deca Light"/>
              </a:endParaRPr>
            </a:p>
          </p:txBody>
        </p:sp>
      </p:grpSp>
      <p:grpSp>
        <p:nvGrpSpPr>
          <p:cNvPr id="1221" name="Google Shape;1221;p71"/>
          <p:cNvGrpSpPr/>
          <p:nvPr/>
        </p:nvGrpSpPr>
        <p:grpSpPr>
          <a:xfrm>
            <a:off x="571500" y="3604200"/>
            <a:ext cx="3792300" cy="804600"/>
            <a:chOff x="3429000" y="2624400"/>
            <a:chExt cx="3792300" cy="804600"/>
          </a:xfrm>
        </p:grpSpPr>
        <p:sp>
          <p:nvSpPr>
            <p:cNvPr id="1222" name="Google Shape;1222;p71"/>
            <p:cNvSpPr txBox="1"/>
            <p:nvPr/>
          </p:nvSpPr>
          <p:spPr>
            <a:xfrm>
              <a:off x="3429000" y="2950500"/>
              <a:ext cx="37923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exend Deca Light"/>
                  <a:ea typeface="Lexend Deca Light"/>
                  <a:cs typeface="Lexend Deca Light"/>
                  <a:sym typeface="Lexend Deca Light"/>
                </a:rPr>
                <a:t>CO-FOUNDER &amp; GESCHÄFTSFÜHRER</a:t>
              </a:r>
              <a:endParaRPr>
                <a:solidFill>
                  <a:schemeClr val="dk1"/>
                </a:solidFill>
                <a:latin typeface="Lexend Deca Light"/>
                <a:ea typeface="Lexend Deca Light"/>
                <a:cs typeface="Lexend Deca Light"/>
                <a:sym typeface="Lexend Deca Light"/>
              </a:endParaRPr>
            </a:p>
          </p:txBody>
        </p:sp>
        <p:sp>
          <p:nvSpPr>
            <p:cNvPr id="1223" name="Google Shape;1223;p71"/>
            <p:cNvSpPr txBox="1"/>
            <p:nvPr/>
          </p:nvSpPr>
          <p:spPr>
            <a:xfrm>
              <a:off x="3429000" y="2624400"/>
              <a:ext cx="37923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exend Deca Light"/>
                  <a:ea typeface="Lexend Deca Light"/>
                  <a:cs typeface="Lexend Deca Light"/>
                  <a:sym typeface="Lexend Deca Light"/>
                </a:rPr>
                <a:t>Stefan Wendt</a:t>
              </a:r>
              <a:endParaRPr>
                <a:solidFill>
                  <a:schemeClr val="dk1"/>
                </a:solidFill>
                <a:latin typeface="Lexend Deca Light"/>
                <a:ea typeface="Lexend Deca Light"/>
                <a:cs typeface="Lexend Deca Light"/>
                <a:sym typeface="Lexend Deca Light"/>
              </a:endParaRPr>
            </a:p>
          </p:txBody>
        </p:sp>
      </p:grpSp>
      <p:pic>
        <p:nvPicPr>
          <p:cNvPr id="1224" name="Google Shape;1224;p71"/>
          <p:cNvPicPr preferRelativeResize="0"/>
          <p:nvPr/>
        </p:nvPicPr>
        <p:blipFill rotWithShape="1">
          <a:blip r:embed="rId4">
            <a:alphaModFix/>
          </a:blip>
          <a:srcRect b="189" l="0" r="0" t="179"/>
          <a:stretch/>
        </p:blipFill>
        <p:spPr>
          <a:xfrm>
            <a:off x="1480050" y="1587750"/>
            <a:ext cx="1975200" cy="1968000"/>
          </a:xfrm>
          <a:prstGeom prst="ellipse">
            <a:avLst/>
          </a:prstGeom>
          <a:noFill/>
          <a:ln>
            <a:noFill/>
          </a:ln>
        </p:spPr>
      </p:pic>
      <p:pic>
        <p:nvPicPr>
          <p:cNvPr id="1225" name="Google Shape;1225;p71"/>
          <p:cNvPicPr preferRelativeResize="0"/>
          <p:nvPr/>
        </p:nvPicPr>
        <p:blipFill>
          <a:blip r:embed="rId5">
            <a:alphaModFix/>
          </a:blip>
          <a:stretch>
            <a:fillRect/>
          </a:stretch>
        </p:blipFill>
        <p:spPr>
          <a:xfrm>
            <a:off x="1899375" y="4266838"/>
            <a:ext cx="1136550" cy="369375"/>
          </a:xfrm>
          <a:prstGeom prst="rect">
            <a:avLst/>
          </a:prstGeom>
          <a:noFill/>
          <a:ln>
            <a:noFill/>
          </a:ln>
        </p:spPr>
      </p:pic>
      <p:pic>
        <p:nvPicPr>
          <p:cNvPr id="1226" name="Google Shape;1226;p71"/>
          <p:cNvPicPr preferRelativeResize="0"/>
          <p:nvPr/>
        </p:nvPicPr>
        <p:blipFill>
          <a:blip r:embed="rId6">
            <a:alphaModFix/>
          </a:blip>
          <a:stretch>
            <a:fillRect/>
          </a:stretch>
        </p:blipFill>
        <p:spPr>
          <a:xfrm>
            <a:off x="5487302" y="4251477"/>
            <a:ext cx="1136550" cy="400104"/>
          </a:xfrm>
          <a:prstGeom prst="rect">
            <a:avLst/>
          </a:prstGeom>
          <a:noFill/>
          <a:ln>
            <a:noFill/>
          </a:ln>
        </p:spPr>
      </p:pic>
      <p:pic>
        <p:nvPicPr>
          <p:cNvPr id="1227" name="Google Shape;1227;p71"/>
          <p:cNvPicPr preferRelativeResize="0"/>
          <p:nvPr/>
        </p:nvPicPr>
        <p:blipFill rotWithShape="1">
          <a:blip r:embed="rId7">
            <a:alphaModFix/>
          </a:blip>
          <a:srcRect b="1247" l="0" r="0" t="1257"/>
          <a:stretch/>
        </p:blipFill>
        <p:spPr>
          <a:xfrm>
            <a:off x="5067969" y="1608900"/>
            <a:ext cx="1975200" cy="1925700"/>
          </a:xfrm>
          <a:prstGeom prst="ellipse">
            <a:avLst/>
          </a:prstGeom>
          <a:noFill/>
          <a:ln>
            <a:noFill/>
          </a:ln>
        </p:spPr>
      </p:pic>
      <p:sp>
        <p:nvSpPr>
          <p:cNvPr id="1228" name="Google Shape;1228;p71"/>
          <p:cNvSpPr txBox="1"/>
          <p:nvPr/>
        </p:nvSpPr>
        <p:spPr>
          <a:xfrm>
            <a:off x="571500" y="899688"/>
            <a:ext cx="6775500" cy="8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Lexend Deca"/>
                <a:ea typeface="Lexend Deca"/>
                <a:cs typeface="Lexend Deca"/>
                <a:sym typeface="Lexend Deca"/>
              </a:rPr>
              <a:t>Ihre Referent:innen</a:t>
            </a:r>
            <a:endParaRPr sz="2800">
              <a:solidFill>
                <a:schemeClr val="dk1"/>
              </a:solidFill>
              <a:latin typeface="Lexend Deca"/>
              <a:ea typeface="Lexend Deca"/>
              <a:cs typeface="Lexend Deca"/>
              <a:sym typeface="Lexend Deca"/>
            </a:endParaRPr>
          </a:p>
        </p:txBody>
      </p:sp>
      <p:sp>
        <p:nvSpPr>
          <p:cNvPr id="1229" name="Google Shape;1229;p71"/>
          <p:cNvSpPr/>
          <p:nvPr/>
        </p:nvSpPr>
        <p:spPr>
          <a:xfrm>
            <a:off x="7651800" y="-934650"/>
            <a:ext cx="2587500" cy="2446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230" name="Google Shape;1230;p71"/>
          <p:cNvPicPr preferRelativeResize="0"/>
          <p:nvPr/>
        </p:nvPicPr>
        <p:blipFill>
          <a:blip r:embed="rId6">
            <a:alphaModFix/>
          </a:blip>
          <a:stretch>
            <a:fillRect/>
          </a:stretch>
        </p:blipFill>
        <p:spPr>
          <a:xfrm>
            <a:off x="76200" y="4854975"/>
            <a:ext cx="754228" cy="26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72"/>
          <p:cNvSpPr/>
          <p:nvPr/>
        </p:nvSpPr>
        <p:spPr>
          <a:xfrm>
            <a:off x="-67975" y="901050"/>
            <a:ext cx="9262200" cy="3912900"/>
          </a:xfrm>
          <a:prstGeom prst="rect">
            <a:avLst/>
          </a:prstGeom>
          <a:solidFill>
            <a:srgbClr val="FEF4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236" name="Google Shape;1236;p72"/>
          <p:cNvSpPr txBox="1"/>
          <p:nvPr>
            <p:ph idx="1" type="subTitle"/>
          </p:nvPr>
        </p:nvSpPr>
        <p:spPr>
          <a:xfrm>
            <a:off x="305025" y="113000"/>
            <a:ext cx="8592600" cy="33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Die aktuelle Situation</a:t>
            </a:r>
            <a:endParaRPr/>
          </a:p>
        </p:txBody>
      </p:sp>
      <p:sp>
        <p:nvSpPr>
          <p:cNvPr id="1237" name="Google Shape;1237;p72"/>
          <p:cNvSpPr/>
          <p:nvPr/>
        </p:nvSpPr>
        <p:spPr>
          <a:xfrm>
            <a:off x="7773700" y="4826375"/>
            <a:ext cx="1272300" cy="2655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238" name="Google Shape;1238;p72"/>
          <p:cNvPicPr preferRelativeResize="0"/>
          <p:nvPr/>
        </p:nvPicPr>
        <p:blipFill>
          <a:blip r:embed="rId3">
            <a:alphaModFix/>
          </a:blip>
          <a:stretch>
            <a:fillRect/>
          </a:stretch>
        </p:blipFill>
        <p:spPr>
          <a:xfrm>
            <a:off x="7540025" y="4840975"/>
            <a:ext cx="1603963" cy="265500"/>
          </a:xfrm>
          <a:prstGeom prst="rect">
            <a:avLst/>
          </a:prstGeom>
          <a:noFill/>
          <a:ln>
            <a:noFill/>
          </a:ln>
        </p:spPr>
      </p:pic>
      <p:pic>
        <p:nvPicPr>
          <p:cNvPr id="1239" name="Google Shape;1239;p72"/>
          <p:cNvPicPr preferRelativeResize="0"/>
          <p:nvPr/>
        </p:nvPicPr>
        <p:blipFill>
          <a:blip r:embed="rId4">
            <a:alphaModFix/>
          </a:blip>
          <a:stretch>
            <a:fillRect/>
          </a:stretch>
        </p:blipFill>
        <p:spPr>
          <a:xfrm>
            <a:off x="5393600" y="971436"/>
            <a:ext cx="3331300" cy="3331300"/>
          </a:xfrm>
          <a:prstGeom prst="rect">
            <a:avLst/>
          </a:prstGeom>
          <a:noFill/>
          <a:ln>
            <a:noFill/>
          </a:ln>
        </p:spPr>
      </p:pic>
      <p:sp>
        <p:nvSpPr>
          <p:cNvPr id="1240" name="Google Shape;1240;p72"/>
          <p:cNvSpPr/>
          <p:nvPr/>
        </p:nvSpPr>
        <p:spPr>
          <a:xfrm>
            <a:off x="535675" y="1779875"/>
            <a:ext cx="338100" cy="141600"/>
          </a:xfrm>
          <a:prstGeom prst="rightArrow">
            <a:avLst>
              <a:gd fmla="val 50000" name="adj1"/>
              <a:gd fmla="val 50000" name="adj2"/>
            </a:avLst>
          </a:prstGeom>
          <a:solidFill>
            <a:srgbClr val="F62D7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1241" name="Google Shape;1241;p72"/>
          <p:cNvSpPr/>
          <p:nvPr/>
        </p:nvSpPr>
        <p:spPr>
          <a:xfrm>
            <a:off x="535675" y="2658750"/>
            <a:ext cx="338100" cy="141600"/>
          </a:xfrm>
          <a:prstGeom prst="rightArrow">
            <a:avLst>
              <a:gd fmla="val 50000" name="adj1"/>
              <a:gd fmla="val 50000" name="adj2"/>
            </a:avLst>
          </a:prstGeom>
          <a:solidFill>
            <a:srgbClr val="F62D7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1242" name="Google Shape;1242;p72"/>
          <p:cNvSpPr/>
          <p:nvPr/>
        </p:nvSpPr>
        <p:spPr>
          <a:xfrm>
            <a:off x="535675" y="3477725"/>
            <a:ext cx="338100" cy="141600"/>
          </a:xfrm>
          <a:prstGeom prst="rightArrow">
            <a:avLst>
              <a:gd fmla="val 50000" name="adj1"/>
              <a:gd fmla="val 50000" name="adj2"/>
            </a:avLst>
          </a:prstGeom>
          <a:solidFill>
            <a:srgbClr val="F62D7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1243" name="Google Shape;1243;p72"/>
          <p:cNvSpPr txBox="1"/>
          <p:nvPr/>
        </p:nvSpPr>
        <p:spPr>
          <a:xfrm>
            <a:off x="1049450" y="1624350"/>
            <a:ext cx="3981600" cy="798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chemeClr val="dk1"/>
                </a:solidFill>
                <a:latin typeface="Lexend Deca Light"/>
                <a:ea typeface="Lexend Deca Light"/>
                <a:cs typeface="Lexend Deca Light"/>
                <a:sym typeface="Lexend Deca Light"/>
              </a:rPr>
              <a:t>Hochwertige Inhalte sind entscheidend für Marketingerfolg</a:t>
            </a:r>
            <a:br>
              <a:rPr lang="en">
                <a:solidFill>
                  <a:schemeClr val="dk1"/>
                </a:solidFill>
                <a:latin typeface="Lexend Deca Light"/>
                <a:ea typeface="Lexend Deca Light"/>
                <a:cs typeface="Lexend Deca Light"/>
                <a:sym typeface="Lexend Deca Light"/>
              </a:rPr>
            </a:br>
            <a:endParaRPr>
              <a:solidFill>
                <a:schemeClr val="dk1"/>
              </a:solidFill>
              <a:latin typeface="Lexend Deca Light"/>
              <a:ea typeface="Lexend Deca Light"/>
              <a:cs typeface="Lexend Deca Light"/>
              <a:sym typeface="Lexend Deca Light"/>
            </a:endParaRPr>
          </a:p>
          <a:p>
            <a:pPr indent="0" lvl="0" marL="0" rtl="0" algn="l">
              <a:lnSpc>
                <a:spcPct val="200000"/>
              </a:lnSpc>
              <a:spcBef>
                <a:spcPts val="1000"/>
              </a:spcBef>
              <a:spcAft>
                <a:spcPts val="0"/>
              </a:spcAft>
              <a:buNone/>
            </a:pPr>
            <a:r>
              <a:t/>
            </a:r>
            <a:endParaRPr>
              <a:solidFill>
                <a:schemeClr val="dk1"/>
              </a:solidFill>
              <a:latin typeface="Lexend Deca Light"/>
              <a:ea typeface="Lexend Deca Light"/>
              <a:cs typeface="Lexend Deca Light"/>
              <a:sym typeface="Lexend Deca Light"/>
            </a:endParaRPr>
          </a:p>
          <a:p>
            <a:pPr indent="0" lvl="0" marL="0" rtl="0" algn="l">
              <a:lnSpc>
                <a:spcPct val="200000"/>
              </a:lnSpc>
              <a:spcBef>
                <a:spcPts val="1000"/>
              </a:spcBef>
              <a:spcAft>
                <a:spcPts val="1000"/>
              </a:spcAft>
              <a:buNone/>
            </a:pPr>
            <a:r>
              <a:t/>
            </a:r>
            <a:endParaRPr>
              <a:solidFill>
                <a:schemeClr val="dk1"/>
              </a:solidFill>
              <a:latin typeface="Lexend Deca Light"/>
              <a:ea typeface="Lexend Deca Light"/>
              <a:cs typeface="Lexend Deca Light"/>
              <a:sym typeface="Lexend Deca Light"/>
            </a:endParaRPr>
          </a:p>
        </p:txBody>
      </p:sp>
      <p:pic>
        <p:nvPicPr>
          <p:cNvPr id="1244" name="Google Shape;1244;p72"/>
          <p:cNvPicPr preferRelativeResize="0"/>
          <p:nvPr/>
        </p:nvPicPr>
        <p:blipFill>
          <a:blip r:embed="rId5">
            <a:alphaModFix/>
          </a:blip>
          <a:stretch>
            <a:fillRect/>
          </a:stretch>
        </p:blipFill>
        <p:spPr>
          <a:xfrm>
            <a:off x="76200" y="4854975"/>
            <a:ext cx="754228" cy="265500"/>
          </a:xfrm>
          <a:prstGeom prst="rect">
            <a:avLst/>
          </a:prstGeom>
          <a:noFill/>
          <a:ln>
            <a:noFill/>
          </a:ln>
        </p:spPr>
      </p:pic>
      <p:sp>
        <p:nvSpPr>
          <p:cNvPr id="1245" name="Google Shape;1245;p72"/>
          <p:cNvSpPr txBox="1"/>
          <p:nvPr/>
        </p:nvSpPr>
        <p:spPr>
          <a:xfrm>
            <a:off x="1038500" y="3292650"/>
            <a:ext cx="3981600" cy="708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chemeClr val="dk1"/>
                </a:solidFill>
                <a:latin typeface="Lexend Deca Light"/>
                <a:ea typeface="Lexend Deca Light"/>
                <a:cs typeface="Lexend Deca Light"/>
                <a:sym typeface="Lexend Deca Light"/>
              </a:rPr>
              <a:t>Ressourcenknappheit und eine wachsende Nachfrage erschweren das Content-Management</a:t>
            </a:r>
            <a:endParaRPr>
              <a:solidFill>
                <a:schemeClr val="dk1"/>
              </a:solidFill>
              <a:latin typeface="Lexend Deca Light"/>
              <a:ea typeface="Lexend Deca Light"/>
              <a:cs typeface="Lexend Deca Light"/>
              <a:sym typeface="Lexend Deca Light"/>
            </a:endParaRPr>
          </a:p>
          <a:p>
            <a:pPr indent="0" lvl="0" marL="0" rtl="0" algn="l">
              <a:lnSpc>
                <a:spcPct val="200000"/>
              </a:lnSpc>
              <a:spcBef>
                <a:spcPts val="1000"/>
              </a:spcBef>
              <a:spcAft>
                <a:spcPts val="0"/>
              </a:spcAft>
              <a:buNone/>
            </a:pPr>
            <a:r>
              <a:t/>
            </a:r>
            <a:endParaRPr>
              <a:solidFill>
                <a:schemeClr val="dk1"/>
              </a:solidFill>
              <a:latin typeface="Lexend Deca Light"/>
              <a:ea typeface="Lexend Deca Light"/>
              <a:cs typeface="Lexend Deca Light"/>
              <a:sym typeface="Lexend Deca Light"/>
            </a:endParaRPr>
          </a:p>
          <a:p>
            <a:pPr indent="0" lvl="0" marL="0" rtl="0" algn="l">
              <a:lnSpc>
                <a:spcPct val="200000"/>
              </a:lnSpc>
              <a:spcBef>
                <a:spcPts val="1000"/>
              </a:spcBef>
              <a:spcAft>
                <a:spcPts val="1000"/>
              </a:spcAft>
              <a:buNone/>
            </a:pPr>
            <a:r>
              <a:t/>
            </a:r>
            <a:endParaRPr>
              <a:solidFill>
                <a:schemeClr val="dk1"/>
              </a:solidFill>
              <a:latin typeface="Lexend Deca Light"/>
              <a:ea typeface="Lexend Deca Light"/>
              <a:cs typeface="Lexend Deca Light"/>
              <a:sym typeface="Lexend Deca Light"/>
            </a:endParaRPr>
          </a:p>
        </p:txBody>
      </p:sp>
      <p:sp>
        <p:nvSpPr>
          <p:cNvPr id="1246" name="Google Shape;1246;p72"/>
          <p:cNvSpPr txBox="1"/>
          <p:nvPr/>
        </p:nvSpPr>
        <p:spPr>
          <a:xfrm>
            <a:off x="1049450" y="2521800"/>
            <a:ext cx="3981600" cy="67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chemeClr val="dk1"/>
                </a:solidFill>
                <a:latin typeface="Lexend Deca Light"/>
                <a:ea typeface="Lexend Deca Light"/>
                <a:cs typeface="Lexend Deca Light"/>
                <a:sym typeface="Lexend Deca Light"/>
              </a:rPr>
              <a:t>Anforderung, diverse Inhalte über viele Kanäle zu verteilen</a:t>
            </a:r>
            <a:br>
              <a:rPr lang="en">
                <a:solidFill>
                  <a:schemeClr val="dk1"/>
                </a:solidFill>
                <a:latin typeface="Lexend Deca Light"/>
                <a:ea typeface="Lexend Deca Light"/>
                <a:cs typeface="Lexend Deca Light"/>
                <a:sym typeface="Lexend Deca Light"/>
              </a:rPr>
            </a:br>
            <a:endParaRPr>
              <a:solidFill>
                <a:schemeClr val="dk1"/>
              </a:solidFill>
              <a:latin typeface="Lexend Deca Light"/>
              <a:ea typeface="Lexend Deca Light"/>
              <a:cs typeface="Lexend Deca Light"/>
              <a:sym typeface="Lexend Deca Light"/>
            </a:endParaRPr>
          </a:p>
          <a:p>
            <a:pPr indent="0" lvl="0" marL="0" rtl="0" algn="l">
              <a:lnSpc>
                <a:spcPct val="200000"/>
              </a:lnSpc>
              <a:spcBef>
                <a:spcPts val="1000"/>
              </a:spcBef>
              <a:spcAft>
                <a:spcPts val="1000"/>
              </a:spcAft>
              <a:buNone/>
            </a:pPr>
            <a:r>
              <a:t/>
            </a:r>
            <a:endParaRPr>
              <a:solidFill>
                <a:schemeClr val="dk1"/>
              </a:solidFill>
              <a:latin typeface="Lexend Deca Light"/>
              <a:ea typeface="Lexend Deca Light"/>
              <a:cs typeface="Lexend Deca Light"/>
              <a:sym typeface="Lexend Deca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73"/>
          <p:cNvSpPr txBox="1"/>
          <p:nvPr>
            <p:ph idx="1" type="subTitle"/>
          </p:nvPr>
        </p:nvSpPr>
        <p:spPr>
          <a:xfrm>
            <a:off x="305025" y="113000"/>
            <a:ext cx="8592600" cy="33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Die größten Herausforderungen </a:t>
            </a:r>
            <a:endParaRPr/>
          </a:p>
        </p:txBody>
      </p:sp>
      <p:sp>
        <p:nvSpPr>
          <p:cNvPr id="1252" name="Google Shape;1252;p73"/>
          <p:cNvSpPr txBox="1"/>
          <p:nvPr/>
        </p:nvSpPr>
        <p:spPr>
          <a:xfrm>
            <a:off x="305025" y="2691350"/>
            <a:ext cx="2552400" cy="9234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en" sz="2000">
                <a:solidFill>
                  <a:schemeClr val="dk1"/>
                </a:solidFill>
                <a:latin typeface="Lexend Deca Light"/>
                <a:ea typeface="Lexend Deca Light"/>
                <a:cs typeface="Lexend Deca Light"/>
                <a:sym typeface="Lexend Deca Light"/>
              </a:rPr>
              <a:t>Schwierigkeiten </a:t>
            </a:r>
            <a:br>
              <a:rPr lang="en" sz="2000">
                <a:solidFill>
                  <a:schemeClr val="dk1"/>
                </a:solidFill>
                <a:latin typeface="Lexend Deca Light"/>
                <a:ea typeface="Lexend Deca Light"/>
                <a:cs typeface="Lexend Deca Light"/>
                <a:sym typeface="Lexend Deca Light"/>
              </a:rPr>
            </a:br>
            <a:r>
              <a:rPr lang="en" sz="2000">
                <a:solidFill>
                  <a:schemeClr val="dk1"/>
                </a:solidFill>
                <a:latin typeface="Lexend Deca Light"/>
                <a:ea typeface="Lexend Deca Light"/>
                <a:cs typeface="Lexend Deca Light"/>
                <a:sym typeface="Lexend Deca Light"/>
              </a:rPr>
              <a:t>bei der Inhaltserstellung</a:t>
            </a:r>
            <a:endParaRPr b="1" sz="2000">
              <a:solidFill>
                <a:schemeClr val="dk1"/>
              </a:solidFill>
              <a:latin typeface="Lexend Deca"/>
              <a:ea typeface="Lexend Deca"/>
              <a:cs typeface="Lexend Deca"/>
              <a:sym typeface="Lexend Deca"/>
            </a:endParaRPr>
          </a:p>
        </p:txBody>
      </p:sp>
      <p:sp>
        <p:nvSpPr>
          <p:cNvPr id="1253" name="Google Shape;1253;p73"/>
          <p:cNvSpPr txBox="1"/>
          <p:nvPr/>
        </p:nvSpPr>
        <p:spPr>
          <a:xfrm>
            <a:off x="3429000" y="1797750"/>
            <a:ext cx="2133600" cy="215400"/>
          </a:xfrm>
          <a:prstGeom prst="rect">
            <a:avLst/>
          </a:prstGeom>
          <a:noFill/>
          <a:ln>
            <a:noFill/>
          </a:ln>
        </p:spPr>
        <p:txBody>
          <a:bodyPr anchorCtr="0" anchor="t" bIns="0" lIns="91425" spcFirstLastPara="1" rIns="91425" wrap="square" tIns="0">
            <a:spAutoFit/>
          </a:bodyPr>
          <a:lstStyle/>
          <a:p>
            <a:pPr indent="0" lvl="0" marL="0" rtl="0" algn="l">
              <a:lnSpc>
                <a:spcPct val="110000"/>
              </a:lnSpc>
              <a:spcBef>
                <a:spcPts val="0"/>
              </a:spcBef>
              <a:spcAft>
                <a:spcPts val="0"/>
              </a:spcAft>
              <a:buNone/>
            </a:pPr>
            <a:r>
              <a:rPr b="1" lang="en">
                <a:solidFill>
                  <a:schemeClr val="dk1"/>
                </a:solidFill>
                <a:latin typeface="Lexend Deca"/>
                <a:ea typeface="Lexend Deca"/>
                <a:cs typeface="Lexend Deca"/>
                <a:sym typeface="Lexend Deca"/>
              </a:rPr>
              <a:t>Professional</a:t>
            </a:r>
            <a:endParaRPr b="1">
              <a:solidFill>
                <a:schemeClr val="dk1"/>
              </a:solidFill>
              <a:latin typeface="Lexend Deca"/>
              <a:ea typeface="Lexend Deca"/>
              <a:cs typeface="Lexend Deca"/>
              <a:sym typeface="Lexend Deca"/>
            </a:endParaRPr>
          </a:p>
        </p:txBody>
      </p:sp>
      <p:sp>
        <p:nvSpPr>
          <p:cNvPr id="1254" name="Google Shape;1254;p73"/>
          <p:cNvSpPr txBox="1"/>
          <p:nvPr/>
        </p:nvSpPr>
        <p:spPr>
          <a:xfrm>
            <a:off x="3429000" y="2013150"/>
            <a:ext cx="2133600" cy="215400"/>
          </a:xfrm>
          <a:prstGeom prst="rect">
            <a:avLst/>
          </a:prstGeom>
          <a:noFill/>
          <a:ln>
            <a:noFill/>
          </a:ln>
        </p:spPr>
        <p:txBody>
          <a:bodyPr anchorCtr="0" anchor="t" bIns="0" lIns="91425" spcFirstLastPara="1" rIns="91425" wrap="square" tIns="0">
            <a:spAutoFit/>
          </a:bodyPr>
          <a:lstStyle/>
          <a:p>
            <a:pPr indent="0" lvl="0" marL="0" rtl="0" algn="l">
              <a:lnSpc>
                <a:spcPct val="110000"/>
              </a:lnSpc>
              <a:spcBef>
                <a:spcPts val="0"/>
              </a:spcBef>
              <a:spcAft>
                <a:spcPts val="0"/>
              </a:spcAft>
              <a:buNone/>
            </a:pPr>
            <a:r>
              <a:rPr lang="en">
                <a:solidFill>
                  <a:schemeClr val="dk1"/>
                </a:solidFill>
                <a:latin typeface="Lexend Deca Light"/>
                <a:ea typeface="Lexend Deca Light"/>
                <a:cs typeface="Lexend Deca Light"/>
                <a:sym typeface="Lexend Deca Light"/>
              </a:rPr>
              <a:t>XX$</a:t>
            </a:r>
            <a:endParaRPr>
              <a:solidFill>
                <a:schemeClr val="dk1"/>
              </a:solidFill>
              <a:latin typeface="Lexend Deca Light"/>
              <a:ea typeface="Lexend Deca Light"/>
              <a:cs typeface="Lexend Deca Light"/>
              <a:sym typeface="Lexend Deca Light"/>
            </a:endParaRPr>
          </a:p>
        </p:txBody>
      </p:sp>
      <p:sp>
        <p:nvSpPr>
          <p:cNvPr id="1255" name="Google Shape;1255;p73"/>
          <p:cNvSpPr txBox="1"/>
          <p:nvPr/>
        </p:nvSpPr>
        <p:spPr>
          <a:xfrm>
            <a:off x="3429000" y="2429975"/>
            <a:ext cx="2133600" cy="1547400"/>
          </a:xfrm>
          <a:prstGeom prst="rect">
            <a:avLst/>
          </a:prstGeom>
          <a:noFill/>
          <a:ln>
            <a:noFill/>
          </a:ln>
        </p:spPr>
        <p:txBody>
          <a:bodyPr anchorCtr="0" anchor="t" bIns="0" lIns="91425" spcFirstLastPara="1" rIns="91425" wrap="square" tIns="0">
            <a:spAutoFit/>
          </a:bodyPr>
          <a:lstStyle/>
          <a:p>
            <a:pPr indent="-121920" lvl="0" marL="91440" rtl="0" algn="l">
              <a:lnSpc>
                <a:spcPct val="115000"/>
              </a:lnSpc>
              <a:spcBef>
                <a:spcPts val="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one</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two</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three</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four</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100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And so on</a:t>
            </a:r>
            <a:endParaRPr sz="1200">
              <a:solidFill>
                <a:schemeClr val="dk1"/>
              </a:solidFill>
              <a:latin typeface="Lexend Deca Light"/>
              <a:ea typeface="Lexend Deca Light"/>
              <a:cs typeface="Lexend Deca Light"/>
              <a:sym typeface="Lexend Deca Light"/>
            </a:endParaRPr>
          </a:p>
        </p:txBody>
      </p:sp>
      <p:sp>
        <p:nvSpPr>
          <p:cNvPr id="1256" name="Google Shape;1256;p73"/>
          <p:cNvSpPr txBox="1"/>
          <p:nvPr/>
        </p:nvSpPr>
        <p:spPr>
          <a:xfrm>
            <a:off x="6441350" y="1797750"/>
            <a:ext cx="2133600" cy="215400"/>
          </a:xfrm>
          <a:prstGeom prst="rect">
            <a:avLst/>
          </a:prstGeom>
          <a:noFill/>
          <a:ln>
            <a:noFill/>
          </a:ln>
        </p:spPr>
        <p:txBody>
          <a:bodyPr anchorCtr="0" anchor="t" bIns="0" lIns="91425" spcFirstLastPara="1" rIns="91425" wrap="square" tIns="0">
            <a:spAutoFit/>
          </a:bodyPr>
          <a:lstStyle/>
          <a:p>
            <a:pPr indent="0" lvl="0" marL="0" rtl="0" algn="l">
              <a:lnSpc>
                <a:spcPct val="110000"/>
              </a:lnSpc>
              <a:spcBef>
                <a:spcPts val="0"/>
              </a:spcBef>
              <a:spcAft>
                <a:spcPts val="0"/>
              </a:spcAft>
              <a:buNone/>
            </a:pPr>
            <a:r>
              <a:rPr b="1" lang="en">
                <a:solidFill>
                  <a:schemeClr val="dk1"/>
                </a:solidFill>
                <a:latin typeface="Lexend Deca"/>
                <a:ea typeface="Lexend Deca"/>
                <a:cs typeface="Lexend Deca"/>
                <a:sym typeface="Lexend Deca"/>
              </a:rPr>
              <a:t>Enterprise</a:t>
            </a:r>
            <a:endParaRPr b="1">
              <a:solidFill>
                <a:schemeClr val="dk1"/>
              </a:solidFill>
              <a:latin typeface="Lexend Deca"/>
              <a:ea typeface="Lexend Deca"/>
              <a:cs typeface="Lexend Deca"/>
              <a:sym typeface="Lexend Deca"/>
            </a:endParaRPr>
          </a:p>
        </p:txBody>
      </p:sp>
      <p:sp>
        <p:nvSpPr>
          <p:cNvPr id="1257" name="Google Shape;1257;p73"/>
          <p:cNvSpPr txBox="1"/>
          <p:nvPr/>
        </p:nvSpPr>
        <p:spPr>
          <a:xfrm>
            <a:off x="6441350" y="2013150"/>
            <a:ext cx="2133600" cy="215400"/>
          </a:xfrm>
          <a:prstGeom prst="rect">
            <a:avLst/>
          </a:prstGeom>
          <a:noFill/>
          <a:ln>
            <a:noFill/>
          </a:ln>
        </p:spPr>
        <p:txBody>
          <a:bodyPr anchorCtr="0" anchor="t" bIns="0" lIns="91425" spcFirstLastPara="1" rIns="91425" wrap="square" tIns="0">
            <a:spAutoFit/>
          </a:bodyPr>
          <a:lstStyle/>
          <a:p>
            <a:pPr indent="0" lvl="0" marL="0" rtl="0" algn="l">
              <a:lnSpc>
                <a:spcPct val="110000"/>
              </a:lnSpc>
              <a:spcBef>
                <a:spcPts val="0"/>
              </a:spcBef>
              <a:spcAft>
                <a:spcPts val="0"/>
              </a:spcAft>
              <a:buNone/>
            </a:pPr>
            <a:r>
              <a:rPr lang="en">
                <a:solidFill>
                  <a:schemeClr val="dk1"/>
                </a:solidFill>
                <a:latin typeface="Lexend Deca Light"/>
                <a:ea typeface="Lexend Deca Light"/>
                <a:cs typeface="Lexend Deca Light"/>
                <a:sym typeface="Lexend Deca Light"/>
              </a:rPr>
              <a:t>XXX$</a:t>
            </a:r>
            <a:endParaRPr>
              <a:solidFill>
                <a:schemeClr val="dk1"/>
              </a:solidFill>
              <a:latin typeface="Lexend Deca Light"/>
              <a:ea typeface="Lexend Deca Light"/>
              <a:cs typeface="Lexend Deca Light"/>
              <a:sym typeface="Lexend Deca Light"/>
            </a:endParaRPr>
          </a:p>
        </p:txBody>
      </p:sp>
      <p:sp>
        <p:nvSpPr>
          <p:cNvPr id="1258" name="Google Shape;1258;p73"/>
          <p:cNvSpPr txBox="1"/>
          <p:nvPr/>
        </p:nvSpPr>
        <p:spPr>
          <a:xfrm>
            <a:off x="6441350" y="2429975"/>
            <a:ext cx="2133600" cy="1547400"/>
          </a:xfrm>
          <a:prstGeom prst="rect">
            <a:avLst/>
          </a:prstGeom>
          <a:noFill/>
          <a:ln>
            <a:noFill/>
          </a:ln>
        </p:spPr>
        <p:txBody>
          <a:bodyPr anchorCtr="0" anchor="t" bIns="0" lIns="91425" spcFirstLastPara="1" rIns="91425" wrap="square" tIns="0">
            <a:spAutoFit/>
          </a:bodyPr>
          <a:lstStyle/>
          <a:p>
            <a:pPr indent="-121920" lvl="0" marL="91440" rtl="0" algn="l">
              <a:lnSpc>
                <a:spcPct val="115000"/>
              </a:lnSpc>
              <a:spcBef>
                <a:spcPts val="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one</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two</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three</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four</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100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And so on</a:t>
            </a:r>
            <a:endParaRPr sz="1200">
              <a:solidFill>
                <a:schemeClr val="dk1"/>
              </a:solidFill>
              <a:latin typeface="Lexend Deca Light"/>
              <a:ea typeface="Lexend Deca Light"/>
              <a:cs typeface="Lexend Deca Light"/>
              <a:sym typeface="Lexend Deca Light"/>
            </a:endParaRPr>
          </a:p>
        </p:txBody>
      </p:sp>
      <p:sp>
        <p:nvSpPr>
          <p:cNvPr id="1259" name="Google Shape;1259;p73"/>
          <p:cNvSpPr/>
          <p:nvPr/>
        </p:nvSpPr>
        <p:spPr>
          <a:xfrm>
            <a:off x="7773700" y="4826375"/>
            <a:ext cx="1272300" cy="2655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260" name="Google Shape;1260;p73"/>
          <p:cNvPicPr preferRelativeResize="0"/>
          <p:nvPr/>
        </p:nvPicPr>
        <p:blipFill>
          <a:blip r:embed="rId3">
            <a:alphaModFix/>
          </a:blip>
          <a:stretch>
            <a:fillRect/>
          </a:stretch>
        </p:blipFill>
        <p:spPr>
          <a:xfrm>
            <a:off x="7540025" y="4840975"/>
            <a:ext cx="1603963" cy="265500"/>
          </a:xfrm>
          <a:prstGeom prst="rect">
            <a:avLst/>
          </a:prstGeom>
          <a:noFill/>
          <a:ln>
            <a:noFill/>
          </a:ln>
        </p:spPr>
      </p:pic>
      <p:sp>
        <p:nvSpPr>
          <p:cNvPr id="1261" name="Google Shape;1261;p73"/>
          <p:cNvSpPr/>
          <p:nvPr/>
        </p:nvSpPr>
        <p:spPr>
          <a:xfrm>
            <a:off x="138800" y="824850"/>
            <a:ext cx="8766000" cy="3912900"/>
          </a:xfrm>
          <a:prstGeom prst="rect">
            <a:avLst/>
          </a:prstGeom>
          <a:solidFill>
            <a:srgbClr val="FEF4EA"/>
          </a:solidFill>
          <a:ln cap="flat" cmpd="sng" w="114300">
            <a:solidFill>
              <a:srgbClr val="FEF4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262" name="Google Shape;1262;p73"/>
          <p:cNvSpPr/>
          <p:nvPr/>
        </p:nvSpPr>
        <p:spPr>
          <a:xfrm>
            <a:off x="898125" y="1518250"/>
            <a:ext cx="642900" cy="3285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263" name="Google Shape;1263;p73"/>
          <p:cNvSpPr/>
          <p:nvPr/>
        </p:nvSpPr>
        <p:spPr>
          <a:xfrm>
            <a:off x="858975" y="1229675"/>
            <a:ext cx="721200" cy="679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264" name="Google Shape;1264;p73"/>
          <p:cNvSpPr txBox="1"/>
          <p:nvPr/>
        </p:nvSpPr>
        <p:spPr>
          <a:xfrm>
            <a:off x="1014825" y="1252800"/>
            <a:ext cx="980400" cy="9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chemeClr val="lt1"/>
                </a:solidFill>
                <a:latin typeface="Lexend Deca Medium"/>
                <a:ea typeface="Lexend Deca Medium"/>
                <a:cs typeface="Lexend Deca Medium"/>
                <a:sym typeface="Lexend Deca Medium"/>
              </a:rPr>
              <a:t>1</a:t>
            </a:r>
            <a:endParaRPr sz="2900">
              <a:solidFill>
                <a:schemeClr val="lt1"/>
              </a:solidFill>
              <a:latin typeface="Lexend Deca Medium"/>
              <a:ea typeface="Lexend Deca Medium"/>
              <a:cs typeface="Lexend Deca Medium"/>
              <a:sym typeface="Lexend Deca Medium"/>
            </a:endParaRPr>
          </a:p>
        </p:txBody>
      </p:sp>
      <p:sp>
        <p:nvSpPr>
          <p:cNvPr id="1265" name="Google Shape;1265;p73"/>
          <p:cNvSpPr/>
          <p:nvPr/>
        </p:nvSpPr>
        <p:spPr>
          <a:xfrm>
            <a:off x="858975" y="2525075"/>
            <a:ext cx="721200" cy="679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266" name="Google Shape;1266;p73"/>
          <p:cNvSpPr txBox="1"/>
          <p:nvPr/>
        </p:nvSpPr>
        <p:spPr>
          <a:xfrm>
            <a:off x="1014825" y="2548200"/>
            <a:ext cx="980400" cy="9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chemeClr val="lt1"/>
                </a:solidFill>
                <a:latin typeface="Lexend Deca Medium"/>
                <a:ea typeface="Lexend Deca Medium"/>
                <a:cs typeface="Lexend Deca Medium"/>
                <a:sym typeface="Lexend Deca Medium"/>
              </a:rPr>
              <a:t>2</a:t>
            </a:r>
            <a:endParaRPr sz="2900">
              <a:solidFill>
                <a:schemeClr val="lt1"/>
              </a:solidFill>
              <a:latin typeface="Lexend Deca Medium"/>
              <a:ea typeface="Lexend Deca Medium"/>
              <a:cs typeface="Lexend Deca Medium"/>
              <a:sym typeface="Lexend Deca Medium"/>
            </a:endParaRPr>
          </a:p>
        </p:txBody>
      </p:sp>
      <p:sp>
        <p:nvSpPr>
          <p:cNvPr id="1267" name="Google Shape;1267;p73"/>
          <p:cNvSpPr/>
          <p:nvPr/>
        </p:nvSpPr>
        <p:spPr>
          <a:xfrm>
            <a:off x="858975" y="3744275"/>
            <a:ext cx="721200" cy="679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268" name="Google Shape;1268;p73"/>
          <p:cNvSpPr txBox="1"/>
          <p:nvPr/>
        </p:nvSpPr>
        <p:spPr>
          <a:xfrm>
            <a:off x="1014825" y="3767400"/>
            <a:ext cx="980400" cy="9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chemeClr val="lt1"/>
                </a:solidFill>
                <a:latin typeface="Lexend Deca Medium"/>
                <a:ea typeface="Lexend Deca Medium"/>
                <a:cs typeface="Lexend Deca Medium"/>
                <a:sym typeface="Lexend Deca Medium"/>
              </a:rPr>
              <a:t>3</a:t>
            </a:r>
            <a:endParaRPr sz="2900">
              <a:solidFill>
                <a:schemeClr val="lt1"/>
              </a:solidFill>
              <a:latin typeface="Lexend Deca Medium"/>
              <a:ea typeface="Lexend Deca Medium"/>
              <a:cs typeface="Lexend Deca Medium"/>
              <a:sym typeface="Lexend Deca Medium"/>
            </a:endParaRPr>
          </a:p>
        </p:txBody>
      </p:sp>
      <p:sp>
        <p:nvSpPr>
          <p:cNvPr id="1269" name="Google Shape;1269;p73"/>
          <p:cNvSpPr txBox="1"/>
          <p:nvPr/>
        </p:nvSpPr>
        <p:spPr>
          <a:xfrm>
            <a:off x="1884975" y="1325675"/>
            <a:ext cx="4572000" cy="487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a:solidFill>
                  <a:schemeClr val="dk1"/>
                </a:solidFill>
                <a:latin typeface="Lexend Deca Light"/>
                <a:ea typeface="Lexend Deca Light"/>
                <a:cs typeface="Lexend Deca Light"/>
                <a:sym typeface="Lexend Deca Light"/>
              </a:rPr>
              <a:t>Schwierigkeiten bei der Inhaltserstellung</a:t>
            </a:r>
            <a:endParaRPr/>
          </a:p>
        </p:txBody>
      </p:sp>
      <p:sp>
        <p:nvSpPr>
          <p:cNvPr id="1270" name="Google Shape;1270;p73"/>
          <p:cNvSpPr txBox="1"/>
          <p:nvPr/>
        </p:nvSpPr>
        <p:spPr>
          <a:xfrm>
            <a:off x="1884975" y="2621075"/>
            <a:ext cx="4572000" cy="487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a:solidFill>
                  <a:schemeClr val="dk1"/>
                </a:solidFill>
                <a:latin typeface="Lexend Deca Light"/>
                <a:ea typeface="Lexend Deca Light"/>
                <a:cs typeface="Lexend Deca Light"/>
                <a:sym typeface="Lexend Deca Light"/>
              </a:rPr>
              <a:t>Herausforderungen beim Content-Management</a:t>
            </a:r>
            <a:endParaRPr/>
          </a:p>
        </p:txBody>
      </p:sp>
      <p:sp>
        <p:nvSpPr>
          <p:cNvPr id="1271" name="Google Shape;1271;p73"/>
          <p:cNvSpPr txBox="1"/>
          <p:nvPr/>
        </p:nvSpPr>
        <p:spPr>
          <a:xfrm>
            <a:off x="1884975" y="3840275"/>
            <a:ext cx="4572000" cy="487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a:solidFill>
                  <a:schemeClr val="dk1"/>
                </a:solidFill>
                <a:latin typeface="Lexend Deca Light"/>
                <a:ea typeface="Lexend Deca Light"/>
                <a:cs typeface="Lexend Deca Light"/>
                <a:sym typeface="Lexend Deca Light"/>
              </a:rPr>
              <a:t>Herausforderungen mit den vorhandenen Tools</a:t>
            </a:r>
            <a:endParaRPr/>
          </a:p>
        </p:txBody>
      </p:sp>
      <p:pic>
        <p:nvPicPr>
          <p:cNvPr id="1272" name="Google Shape;1272;p73"/>
          <p:cNvPicPr preferRelativeResize="0"/>
          <p:nvPr/>
        </p:nvPicPr>
        <p:blipFill>
          <a:blip r:embed="rId4">
            <a:alphaModFix/>
          </a:blip>
          <a:stretch>
            <a:fillRect/>
          </a:stretch>
        </p:blipFill>
        <p:spPr>
          <a:xfrm>
            <a:off x="76200" y="4854975"/>
            <a:ext cx="754228" cy="265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74"/>
          <p:cNvSpPr/>
          <p:nvPr/>
        </p:nvSpPr>
        <p:spPr>
          <a:xfrm>
            <a:off x="0" y="824850"/>
            <a:ext cx="9184500" cy="3917700"/>
          </a:xfrm>
          <a:prstGeom prst="rect">
            <a:avLst/>
          </a:prstGeom>
          <a:solidFill>
            <a:srgbClr val="FEF4EA"/>
          </a:solidFill>
          <a:ln cap="flat" cmpd="sng" w="76200">
            <a:solidFill>
              <a:srgbClr val="FEF4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278" name="Google Shape;1278;p74"/>
          <p:cNvSpPr txBox="1"/>
          <p:nvPr>
            <p:ph idx="1" type="subTitle"/>
          </p:nvPr>
        </p:nvSpPr>
        <p:spPr>
          <a:xfrm>
            <a:off x="305025" y="113000"/>
            <a:ext cx="8592600" cy="33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latin typeface="Lexend Deca"/>
                <a:ea typeface="Lexend Deca"/>
                <a:cs typeface="Lexend Deca"/>
                <a:sym typeface="Lexend Deca"/>
              </a:rPr>
              <a:t>Die Rolle von KI im Content-Marketing</a:t>
            </a:r>
            <a:endParaRPr/>
          </a:p>
        </p:txBody>
      </p:sp>
      <p:sp>
        <p:nvSpPr>
          <p:cNvPr id="1279" name="Google Shape;1279;p74"/>
          <p:cNvSpPr/>
          <p:nvPr/>
        </p:nvSpPr>
        <p:spPr>
          <a:xfrm>
            <a:off x="7773700" y="4826375"/>
            <a:ext cx="1272300" cy="2655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280" name="Google Shape;1280;p74"/>
          <p:cNvSpPr/>
          <p:nvPr/>
        </p:nvSpPr>
        <p:spPr>
          <a:xfrm>
            <a:off x="535675" y="1688825"/>
            <a:ext cx="338100" cy="141600"/>
          </a:xfrm>
          <a:prstGeom prst="rightArrow">
            <a:avLst>
              <a:gd fmla="val 50000" name="adj1"/>
              <a:gd fmla="val 50000" name="adj2"/>
            </a:avLst>
          </a:prstGeom>
          <a:solidFill>
            <a:srgbClr val="F62D7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1281" name="Google Shape;1281;p74"/>
          <p:cNvSpPr/>
          <p:nvPr/>
        </p:nvSpPr>
        <p:spPr>
          <a:xfrm>
            <a:off x="535675" y="2506350"/>
            <a:ext cx="338100" cy="141600"/>
          </a:xfrm>
          <a:prstGeom prst="rightArrow">
            <a:avLst>
              <a:gd fmla="val 50000" name="adj1"/>
              <a:gd fmla="val 50000" name="adj2"/>
            </a:avLst>
          </a:prstGeom>
          <a:solidFill>
            <a:srgbClr val="F62D7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1282" name="Google Shape;1282;p74"/>
          <p:cNvSpPr/>
          <p:nvPr/>
        </p:nvSpPr>
        <p:spPr>
          <a:xfrm>
            <a:off x="535675" y="3369000"/>
            <a:ext cx="338100" cy="141600"/>
          </a:xfrm>
          <a:prstGeom prst="rightArrow">
            <a:avLst>
              <a:gd fmla="val 50000" name="adj1"/>
              <a:gd fmla="val 50000" name="adj2"/>
            </a:avLst>
          </a:prstGeom>
          <a:solidFill>
            <a:srgbClr val="F62D7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Light"/>
              <a:ea typeface="Lexend Deca Light"/>
              <a:cs typeface="Lexend Deca Light"/>
              <a:sym typeface="Lexend Deca Light"/>
            </a:endParaRPr>
          </a:p>
        </p:txBody>
      </p:sp>
      <p:sp>
        <p:nvSpPr>
          <p:cNvPr id="1283" name="Google Shape;1283;p74"/>
          <p:cNvSpPr txBox="1"/>
          <p:nvPr/>
        </p:nvSpPr>
        <p:spPr>
          <a:xfrm>
            <a:off x="1049450" y="1624350"/>
            <a:ext cx="3871800" cy="520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chemeClr val="dk1"/>
                </a:solidFill>
                <a:latin typeface="Lexend Deca Light"/>
                <a:ea typeface="Lexend Deca Light"/>
                <a:cs typeface="Lexend Deca Light"/>
                <a:sym typeface="Lexend Deca Light"/>
              </a:rPr>
              <a:t>KI vereinfacht das Marketer-Leben</a:t>
            </a:r>
            <a:br>
              <a:rPr lang="en">
                <a:solidFill>
                  <a:schemeClr val="dk1"/>
                </a:solidFill>
                <a:latin typeface="Lexend Deca Light"/>
                <a:ea typeface="Lexend Deca Light"/>
                <a:cs typeface="Lexend Deca Light"/>
                <a:sym typeface="Lexend Deca Light"/>
              </a:rPr>
            </a:br>
            <a:endParaRPr>
              <a:solidFill>
                <a:schemeClr val="dk1"/>
              </a:solidFill>
              <a:latin typeface="Lexend Deca Light"/>
              <a:ea typeface="Lexend Deca Light"/>
              <a:cs typeface="Lexend Deca Light"/>
              <a:sym typeface="Lexend Deca Light"/>
            </a:endParaRPr>
          </a:p>
          <a:p>
            <a:pPr indent="0" lvl="0" marL="0" rtl="0" algn="l">
              <a:lnSpc>
                <a:spcPct val="200000"/>
              </a:lnSpc>
              <a:spcBef>
                <a:spcPts val="1000"/>
              </a:spcBef>
              <a:spcAft>
                <a:spcPts val="1000"/>
              </a:spcAft>
              <a:buNone/>
            </a:pPr>
            <a:r>
              <a:t/>
            </a:r>
            <a:endParaRPr>
              <a:solidFill>
                <a:schemeClr val="dk1"/>
              </a:solidFill>
              <a:latin typeface="Lexend Deca Light"/>
              <a:ea typeface="Lexend Deca Light"/>
              <a:cs typeface="Lexend Deca Light"/>
              <a:sym typeface="Lexend Deca Light"/>
            </a:endParaRPr>
          </a:p>
        </p:txBody>
      </p:sp>
      <p:pic>
        <p:nvPicPr>
          <p:cNvPr id="1284" name="Google Shape;1284;p74"/>
          <p:cNvPicPr preferRelativeResize="0"/>
          <p:nvPr/>
        </p:nvPicPr>
        <p:blipFill>
          <a:blip r:embed="rId3">
            <a:alphaModFix/>
          </a:blip>
          <a:stretch>
            <a:fillRect/>
          </a:stretch>
        </p:blipFill>
        <p:spPr>
          <a:xfrm>
            <a:off x="5715000" y="1180950"/>
            <a:ext cx="2857499" cy="2857499"/>
          </a:xfrm>
          <a:prstGeom prst="rect">
            <a:avLst/>
          </a:prstGeom>
          <a:noFill/>
          <a:ln>
            <a:noFill/>
          </a:ln>
        </p:spPr>
      </p:pic>
      <p:sp>
        <p:nvSpPr>
          <p:cNvPr id="1285" name="Google Shape;1285;p74"/>
          <p:cNvSpPr/>
          <p:nvPr/>
        </p:nvSpPr>
        <p:spPr>
          <a:xfrm>
            <a:off x="-100" y="4791800"/>
            <a:ext cx="9184500" cy="3516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286" name="Google Shape;1286;p74"/>
          <p:cNvPicPr preferRelativeResize="0"/>
          <p:nvPr/>
        </p:nvPicPr>
        <p:blipFill>
          <a:blip r:embed="rId4">
            <a:alphaModFix/>
          </a:blip>
          <a:stretch>
            <a:fillRect/>
          </a:stretch>
        </p:blipFill>
        <p:spPr>
          <a:xfrm>
            <a:off x="7540025" y="4840975"/>
            <a:ext cx="1603963" cy="265500"/>
          </a:xfrm>
          <a:prstGeom prst="rect">
            <a:avLst/>
          </a:prstGeom>
          <a:noFill/>
          <a:ln>
            <a:noFill/>
          </a:ln>
        </p:spPr>
      </p:pic>
      <p:pic>
        <p:nvPicPr>
          <p:cNvPr id="1287" name="Google Shape;1287;p74"/>
          <p:cNvPicPr preferRelativeResize="0"/>
          <p:nvPr/>
        </p:nvPicPr>
        <p:blipFill>
          <a:blip r:embed="rId5">
            <a:alphaModFix/>
          </a:blip>
          <a:stretch>
            <a:fillRect/>
          </a:stretch>
        </p:blipFill>
        <p:spPr>
          <a:xfrm>
            <a:off x="76200" y="4854975"/>
            <a:ext cx="754228" cy="265500"/>
          </a:xfrm>
          <a:prstGeom prst="rect">
            <a:avLst/>
          </a:prstGeom>
          <a:noFill/>
          <a:ln>
            <a:noFill/>
          </a:ln>
        </p:spPr>
      </p:pic>
      <p:sp>
        <p:nvSpPr>
          <p:cNvPr id="1288" name="Google Shape;1288;p74"/>
          <p:cNvSpPr txBox="1"/>
          <p:nvPr/>
        </p:nvSpPr>
        <p:spPr>
          <a:xfrm>
            <a:off x="1070750" y="3063400"/>
            <a:ext cx="4922700" cy="520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chemeClr val="dk1"/>
                </a:solidFill>
                <a:latin typeface="Lexend Deca Light"/>
                <a:ea typeface="Lexend Deca Light"/>
                <a:cs typeface="Lexend Deca Light"/>
                <a:sym typeface="Lexend Deca Light"/>
              </a:rPr>
              <a:t>verbesserte </a:t>
            </a:r>
            <a:r>
              <a:rPr lang="en">
                <a:solidFill>
                  <a:schemeClr val="dk1"/>
                </a:solidFill>
                <a:latin typeface="Lexend Deca Light"/>
                <a:ea typeface="Lexend Deca Light"/>
                <a:cs typeface="Lexend Deca Light"/>
                <a:sym typeface="Lexend Deca Light"/>
              </a:rPr>
              <a:t>Effizienz</a:t>
            </a:r>
            <a:br>
              <a:rPr lang="en">
                <a:solidFill>
                  <a:schemeClr val="dk1"/>
                </a:solidFill>
                <a:latin typeface="Lexend Deca Light"/>
                <a:ea typeface="Lexend Deca Light"/>
                <a:cs typeface="Lexend Deca Light"/>
                <a:sym typeface="Lexend Deca Light"/>
              </a:rPr>
            </a:br>
            <a:r>
              <a:rPr lang="en">
                <a:solidFill>
                  <a:schemeClr val="dk1"/>
                </a:solidFill>
                <a:latin typeface="Lexend Deca Light"/>
                <a:ea typeface="Lexend Deca Light"/>
                <a:cs typeface="Lexend Deca Light"/>
                <a:sym typeface="Lexend Deca Light"/>
              </a:rPr>
              <a:t>automatische </a:t>
            </a:r>
            <a:r>
              <a:rPr lang="en">
                <a:solidFill>
                  <a:schemeClr val="dk1"/>
                </a:solidFill>
                <a:latin typeface="Lexend Deca Light"/>
                <a:ea typeface="Lexend Deca Light"/>
                <a:cs typeface="Lexend Deca Light"/>
                <a:sym typeface="Lexend Deca Light"/>
              </a:rPr>
              <a:t>Inhalts-Optimierung</a:t>
            </a:r>
            <a:r>
              <a:rPr lang="en">
                <a:solidFill>
                  <a:schemeClr val="dk1"/>
                </a:solidFill>
                <a:latin typeface="Lexend Deca Light"/>
                <a:ea typeface="Lexend Deca Light"/>
                <a:cs typeface="Lexend Deca Light"/>
                <a:sym typeface="Lexend Deca Light"/>
              </a:rPr>
              <a:t> </a:t>
            </a:r>
            <a:br>
              <a:rPr lang="en">
                <a:solidFill>
                  <a:schemeClr val="dk1"/>
                </a:solidFill>
                <a:latin typeface="Lexend Deca Light"/>
                <a:ea typeface="Lexend Deca Light"/>
                <a:cs typeface="Lexend Deca Light"/>
                <a:sym typeface="Lexend Deca Light"/>
              </a:rPr>
            </a:br>
            <a:r>
              <a:rPr lang="en">
                <a:solidFill>
                  <a:schemeClr val="dk1"/>
                </a:solidFill>
                <a:latin typeface="Lexend Deca Light"/>
                <a:ea typeface="Lexend Deca Light"/>
                <a:cs typeface="Lexend Deca Light"/>
                <a:sym typeface="Lexend Deca Light"/>
              </a:rPr>
              <a:t>zielgenaue Kommunikation</a:t>
            </a:r>
            <a:endParaRPr>
              <a:solidFill>
                <a:schemeClr val="dk1"/>
              </a:solidFill>
              <a:latin typeface="Lexend Deca Light"/>
              <a:ea typeface="Lexend Deca Light"/>
              <a:cs typeface="Lexend Deca Light"/>
              <a:sym typeface="Lexend Deca Light"/>
            </a:endParaRPr>
          </a:p>
          <a:p>
            <a:pPr indent="0" lvl="0" marL="0" rtl="0" algn="l">
              <a:lnSpc>
                <a:spcPct val="200000"/>
              </a:lnSpc>
              <a:spcBef>
                <a:spcPts val="1000"/>
              </a:spcBef>
              <a:spcAft>
                <a:spcPts val="0"/>
              </a:spcAft>
              <a:buNone/>
            </a:pPr>
            <a:r>
              <a:t/>
            </a:r>
            <a:endParaRPr>
              <a:solidFill>
                <a:schemeClr val="dk1"/>
              </a:solidFill>
              <a:latin typeface="Lexend Deca Light"/>
              <a:ea typeface="Lexend Deca Light"/>
              <a:cs typeface="Lexend Deca Light"/>
              <a:sym typeface="Lexend Deca Light"/>
            </a:endParaRPr>
          </a:p>
          <a:p>
            <a:pPr indent="0" lvl="0" marL="0" rtl="0" algn="l">
              <a:lnSpc>
                <a:spcPct val="200000"/>
              </a:lnSpc>
              <a:spcBef>
                <a:spcPts val="1000"/>
              </a:spcBef>
              <a:spcAft>
                <a:spcPts val="1000"/>
              </a:spcAft>
              <a:buNone/>
            </a:pPr>
            <a:r>
              <a:t/>
            </a:r>
            <a:endParaRPr>
              <a:solidFill>
                <a:schemeClr val="dk1"/>
              </a:solidFill>
              <a:latin typeface="Lexend Deca Light"/>
              <a:ea typeface="Lexend Deca Light"/>
              <a:cs typeface="Lexend Deca Light"/>
              <a:sym typeface="Lexend Deca Light"/>
            </a:endParaRPr>
          </a:p>
        </p:txBody>
      </p:sp>
      <p:sp>
        <p:nvSpPr>
          <p:cNvPr id="1289" name="Google Shape;1289;p74"/>
          <p:cNvSpPr txBox="1"/>
          <p:nvPr/>
        </p:nvSpPr>
        <p:spPr>
          <a:xfrm>
            <a:off x="1049450" y="2316900"/>
            <a:ext cx="4553100" cy="520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000"/>
              </a:spcAft>
              <a:buNone/>
            </a:pPr>
            <a:r>
              <a:rPr lang="en">
                <a:solidFill>
                  <a:schemeClr val="dk1"/>
                </a:solidFill>
                <a:latin typeface="Lexend Deca Light"/>
                <a:ea typeface="Lexend Deca Light"/>
                <a:cs typeface="Lexend Deca Light"/>
                <a:sym typeface="Lexend Deca Light"/>
              </a:rPr>
              <a:t>36 % der Marketer nutzen KI-Chatbots,</a:t>
            </a:r>
            <a:br>
              <a:rPr lang="en">
                <a:solidFill>
                  <a:schemeClr val="dk1"/>
                </a:solidFill>
                <a:latin typeface="Lexend Deca Light"/>
                <a:ea typeface="Lexend Deca Light"/>
                <a:cs typeface="Lexend Deca Light"/>
                <a:sym typeface="Lexend Deca Light"/>
              </a:rPr>
            </a:br>
            <a:r>
              <a:rPr lang="en">
                <a:solidFill>
                  <a:schemeClr val="dk1"/>
                </a:solidFill>
                <a:latin typeface="Lexend Deca Light"/>
                <a:ea typeface="Lexend Deca Light"/>
                <a:cs typeface="Lexend Deca Light"/>
                <a:sym typeface="Lexend Deca Light"/>
              </a:rPr>
              <a:t>77 % der Marketer sehen Potenzial in generativer KI</a:t>
            </a:r>
            <a:br>
              <a:rPr lang="en">
                <a:solidFill>
                  <a:schemeClr val="dk1"/>
                </a:solidFill>
                <a:latin typeface="Lexend Deca Light"/>
                <a:ea typeface="Lexend Deca Light"/>
                <a:cs typeface="Lexend Deca Light"/>
                <a:sym typeface="Lexend Deca Light"/>
              </a:rPr>
            </a:br>
            <a:endParaRPr>
              <a:solidFill>
                <a:schemeClr val="dk1"/>
              </a:solidFill>
              <a:latin typeface="Lexend Deca Light"/>
              <a:ea typeface="Lexend Deca Light"/>
              <a:cs typeface="Lexend Deca Light"/>
              <a:sym typeface="Lexend Deca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75"/>
          <p:cNvSpPr/>
          <p:nvPr/>
        </p:nvSpPr>
        <p:spPr>
          <a:xfrm>
            <a:off x="7773700" y="4826375"/>
            <a:ext cx="1272300" cy="2655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295" name="Google Shape;1295;p75"/>
          <p:cNvPicPr preferRelativeResize="0"/>
          <p:nvPr/>
        </p:nvPicPr>
        <p:blipFill>
          <a:blip r:embed="rId3">
            <a:alphaModFix/>
          </a:blip>
          <a:stretch>
            <a:fillRect/>
          </a:stretch>
        </p:blipFill>
        <p:spPr>
          <a:xfrm>
            <a:off x="7540025" y="4840975"/>
            <a:ext cx="1603963" cy="265500"/>
          </a:xfrm>
          <a:prstGeom prst="rect">
            <a:avLst/>
          </a:prstGeom>
          <a:noFill/>
          <a:ln>
            <a:noFill/>
          </a:ln>
        </p:spPr>
      </p:pic>
      <p:sp>
        <p:nvSpPr>
          <p:cNvPr id="1296" name="Google Shape;1296;p75"/>
          <p:cNvSpPr txBox="1"/>
          <p:nvPr/>
        </p:nvSpPr>
        <p:spPr>
          <a:xfrm>
            <a:off x="571500" y="899688"/>
            <a:ext cx="6775500" cy="8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Lexend Deca"/>
                <a:ea typeface="Lexend Deca"/>
                <a:cs typeface="Lexend Deca"/>
                <a:sym typeface="Lexend Deca"/>
              </a:rPr>
              <a:t>Demo</a:t>
            </a:r>
            <a:endParaRPr sz="2800">
              <a:solidFill>
                <a:schemeClr val="dk1"/>
              </a:solidFill>
              <a:latin typeface="Lexend Deca"/>
              <a:ea typeface="Lexend Deca"/>
              <a:cs typeface="Lexend Deca"/>
              <a:sym typeface="Lexend Deca"/>
            </a:endParaRPr>
          </a:p>
        </p:txBody>
      </p:sp>
      <p:pic>
        <p:nvPicPr>
          <p:cNvPr id="1297" name="Google Shape;1297;p75"/>
          <p:cNvPicPr preferRelativeResize="0"/>
          <p:nvPr/>
        </p:nvPicPr>
        <p:blipFill>
          <a:blip r:embed="rId4">
            <a:alphaModFix/>
          </a:blip>
          <a:stretch>
            <a:fillRect/>
          </a:stretch>
        </p:blipFill>
        <p:spPr>
          <a:xfrm>
            <a:off x="4496050" y="348250"/>
            <a:ext cx="4120950" cy="4120950"/>
          </a:xfrm>
          <a:prstGeom prst="rect">
            <a:avLst/>
          </a:prstGeom>
          <a:noFill/>
          <a:ln>
            <a:noFill/>
          </a:ln>
        </p:spPr>
      </p:pic>
      <p:sp>
        <p:nvSpPr>
          <p:cNvPr id="1298" name="Google Shape;1298;p75"/>
          <p:cNvSpPr/>
          <p:nvPr/>
        </p:nvSpPr>
        <p:spPr>
          <a:xfrm>
            <a:off x="-387825" y="4811350"/>
            <a:ext cx="2587500" cy="332100"/>
          </a:xfrm>
          <a:prstGeom prst="rect">
            <a:avLst/>
          </a:prstGeom>
          <a:solidFill>
            <a:srgbClr val="192733"/>
          </a:solidFill>
          <a:ln cap="flat" cmpd="sng" w="9525">
            <a:solidFill>
              <a:srgbClr val="1927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299" name="Google Shape;1299;p75"/>
          <p:cNvPicPr preferRelativeResize="0"/>
          <p:nvPr/>
        </p:nvPicPr>
        <p:blipFill>
          <a:blip r:embed="rId3">
            <a:alphaModFix/>
          </a:blip>
          <a:stretch>
            <a:fillRect/>
          </a:stretch>
        </p:blipFill>
        <p:spPr>
          <a:xfrm>
            <a:off x="667975" y="1557100"/>
            <a:ext cx="1901650" cy="314775"/>
          </a:xfrm>
          <a:prstGeom prst="rect">
            <a:avLst/>
          </a:prstGeom>
          <a:noFill/>
          <a:ln>
            <a:noFill/>
          </a:ln>
        </p:spPr>
      </p:pic>
      <p:pic>
        <p:nvPicPr>
          <p:cNvPr id="1300" name="Google Shape;1300;p75"/>
          <p:cNvPicPr preferRelativeResize="0"/>
          <p:nvPr/>
        </p:nvPicPr>
        <p:blipFill>
          <a:blip r:embed="rId5">
            <a:alphaModFix/>
          </a:blip>
          <a:stretch>
            <a:fillRect/>
          </a:stretch>
        </p:blipFill>
        <p:spPr>
          <a:xfrm>
            <a:off x="76200" y="4854975"/>
            <a:ext cx="754228" cy="265500"/>
          </a:xfrm>
          <a:prstGeom prst="rect">
            <a:avLst/>
          </a:prstGeom>
          <a:noFill/>
          <a:ln>
            <a:noFill/>
          </a:ln>
        </p:spPr>
      </p:pic>
      <p:sp>
        <p:nvSpPr>
          <p:cNvPr id="1301" name="Google Shape;1301;p75"/>
          <p:cNvSpPr/>
          <p:nvPr/>
        </p:nvSpPr>
        <p:spPr>
          <a:xfrm>
            <a:off x="-1025400" y="3580675"/>
            <a:ext cx="2587500" cy="2446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302" name="Google Shape;1302;p75"/>
          <p:cNvPicPr preferRelativeResize="0"/>
          <p:nvPr/>
        </p:nvPicPr>
        <p:blipFill>
          <a:blip r:embed="rId5">
            <a:alphaModFix/>
          </a:blip>
          <a:stretch>
            <a:fillRect/>
          </a:stretch>
        </p:blipFill>
        <p:spPr>
          <a:xfrm>
            <a:off x="76200" y="4854975"/>
            <a:ext cx="754228" cy="265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76"/>
          <p:cNvSpPr txBox="1"/>
          <p:nvPr>
            <p:ph idx="1" type="subTitle"/>
          </p:nvPr>
        </p:nvSpPr>
        <p:spPr>
          <a:xfrm>
            <a:off x="305025" y="113000"/>
            <a:ext cx="8592600" cy="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Content-Erstellung früher vs. heute</a:t>
            </a:r>
            <a:endParaRPr b="1" sz="2800">
              <a:solidFill>
                <a:schemeClr val="lt1"/>
              </a:solidFill>
              <a:latin typeface="Changa"/>
              <a:ea typeface="Changa"/>
              <a:cs typeface="Changa"/>
              <a:sym typeface="Changa"/>
            </a:endParaRPr>
          </a:p>
          <a:p>
            <a:pPr indent="0" lvl="0" marL="0" rtl="0" algn="l">
              <a:spcBef>
                <a:spcPts val="1200"/>
              </a:spcBef>
              <a:spcAft>
                <a:spcPts val="1200"/>
              </a:spcAft>
              <a:buNone/>
            </a:pPr>
            <a:r>
              <a:t/>
            </a:r>
            <a:endParaRPr/>
          </a:p>
        </p:txBody>
      </p:sp>
      <p:sp>
        <p:nvSpPr>
          <p:cNvPr id="1308" name="Google Shape;1308;p76"/>
          <p:cNvSpPr txBox="1"/>
          <p:nvPr/>
        </p:nvSpPr>
        <p:spPr>
          <a:xfrm>
            <a:off x="305025" y="2691350"/>
            <a:ext cx="2552400" cy="9234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en" sz="2000">
                <a:solidFill>
                  <a:schemeClr val="dk1"/>
                </a:solidFill>
                <a:latin typeface="Lexend Deca Light"/>
                <a:ea typeface="Lexend Deca Light"/>
                <a:cs typeface="Lexend Deca Light"/>
                <a:sym typeface="Lexend Deca Light"/>
              </a:rPr>
              <a:t>Schwierigkeiten </a:t>
            </a:r>
            <a:br>
              <a:rPr lang="en" sz="2000">
                <a:solidFill>
                  <a:schemeClr val="dk1"/>
                </a:solidFill>
                <a:latin typeface="Lexend Deca Light"/>
                <a:ea typeface="Lexend Deca Light"/>
                <a:cs typeface="Lexend Deca Light"/>
                <a:sym typeface="Lexend Deca Light"/>
              </a:rPr>
            </a:br>
            <a:r>
              <a:rPr lang="en" sz="2000">
                <a:solidFill>
                  <a:schemeClr val="dk1"/>
                </a:solidFill>
                <a:latin typeface="Lexend Deca Light"/>
                <a:ea typeface="Lexend Deca Light"/>
                <a:cs typeface="Lexend Deca Light"/>
                <a:sym typeface="Lexend Deca Light"/>
              </a:rPr>
              <a:t>bei der Inhaltserstellung</a:t>
            </a:r>
            <a:endParaRPr b="1" sz="2000">
              <a:solidFill>
                <a:schemeClr val="dk1"/>
              </a:solidFill>
              <a:latin typeface="Lexend Deca"/>
              <a:ea typeface="Lexend Deca"/>
              <a:cs typeface="Lexend Deca"/>
              <a:sym typeface="Lexend Deca"/>
            </a:endParaRPr>
          </a:p>
        </p:txBody>
      </p:sp>
      <p:sp>
        <p:nvSpPr>
          <p:cNvPr id="1309" name="Google Shape;1309;p76"/>
          <p:cNvSpPr txBox="1"/>
          <p:nvPr/>
        </p:nvSpPr>
        <p:spPr>
          <a:xfrm>
            <a:off x="3429000" y="1797750"/>
            <a:ext cx="2133600" cy="215400"/>
          </a:xfrm>
          <a:prstGeom prst="rect">
            <a:avLst/>
          </a:prstGeom>
          <a:noFill/>
          <a:ln>
            <a:noFill/>
          </a:ln>
        </p:spPr>
        <p:txBody>
          <a:bodyPr anchorCtr="0" anchor="t" bIns="0" lIns="91425" spcFirstLastPara="1" rIns="91425" wrap="square" tIns="0">
            <a:spAutoFit/>
          </a:bodyPr>
          <a:lstStyle/>
          <a:p>
            <a:pPr indent="0" lvl="0" marL="0" rtl="0" algn="l">
              <a:lnSpc>
                <a:spcPct val="110000"/>
              </a:lnSpc>
              <a:spcBef>
                <a:spcPts val="0"/>
              </a:spcBef>
              <a:spcAft>
                <a:spcPts val="0"/>
              </a:spcAft>
              <a:buNone/>
            </a:pPr>
            <a:r>
              <a:rPr b="1" lang="en">
                <a:solidFill>
                  <a:schemeClr val="dk1"/>
                </a:solidFill>
                <a:latin typeface="Lexend Deca"/>
                <a:ea typeface="Lexend Deca"/>
                <a:cs typeface="Lexend Deca"/>
                <a:sym typeface="Lexend Deca"/>
              </a:rPr>
              <a:t>Professional</a:t>
            </a:r>
            <a:endParaRPr b="1">
              <a:solidFill>
                <a:schemeClr val="dk1"/>
              </a:solidFill>
              <a:latin typeface="Lexend Deca"/>
              <a:ea typeface="Lexend Deca"/>
              <a:cs typeface="Lexend Deca"/>
              <a:sym typeface="Lexend Deca"/>
            </a:endParaRPr>
          </a:p>
        </p:txBody>
      </p:sp>
      <p:sp>
        <p:nvSpPr>
          <p:cNvPr id="1310" name="Google Shape;1310;p76"/>
          <p:cNvSpPr txBox="1"/>
          <p:nvPr/>
        </p:nvSpPr>
        <p:spPr>
          <a:xfrm>
            <a:off x="3429000" y="2013150"/>
            <a:ext cx="2133600" cy="215400"/>
          </a:xfrm>
          <a:prstGeom prst="rect">
            <a:avLst/>
          </a:prstGeom>
          <a:noFill/>
          <a:ln>
            <a:noFill/>
          </a:ln>
        </p:spPr>
        <p:txBody>
          <a:bodyPr anchorCtr="0" anchor="t" bIns="0" lIns="91425" spcFirstLastPara="1" rIns="91425" wrap="square" tIns="0">
            <a:spAutoFit/>
          </a:bodyPr>
          <a:lstStyle/>
          <a:p>
            <a:pPr indent="0" lvl="0" marL="0" rtl="0" algn="l">
              <a:lnSpc>
                <a:spcPct val="110000"/>
              </a:lnSpc>
              <a:spcBef>
                <a:spcPts val="0"/>
              </a:spcBef>
              <a:spcAft>
                <a:spcPts val="0"/>
              </a:spcAft>
              <a:buNone/>
            </a:pPr>
            <a:r>
              <a:rPr lang="en">
                <a:solidFill>
                  <a:schemeClr val="dk1"/>
                </a:solidFill>
                <a:latin typeface="Lexend Deca Light"/>
                <a:ea typeface="Lexend Deca Light"/>
                <a:cs typeface="Lexend Deca Light"/>
                <a:sym typeface="Lexend Deca Light"/>
              </a:rPr>
              <a:t>XX$</a:t>
            </a:r>
            <a:endParaRPr>
              <a:solidFill>
                <a:schemeClr val="dk1"/>
              </a:solidFill>
              <a:latin typeface="Lexend Deca Light"/>
              <a:ea typeface="Lexend Deca Light"/>
              <a:cs typeface="Lexend Deca Light"/>
              <a:sym typeface="Lexend Deca Light"/>
            </a:endParaRPr>
          </a:p>
        </p:txBody>
      </p:sp>
      <p:sp>
        <p:nvSpPr>
          <p:cNvPr id="1311" name="Google Shape;1311;p76"/>
          <p:cNvSpPr txBox="1"/>
          <p:nvPr/>
        </p:nvSpPr>
        <p:spPr>
          <a:xfrm>
            <a:off x="3429000" y="2429975"/>
            <a:ext cx="2133600" cy="1547400"/>
          </a:xfrm>
          <a:prstGeom prst="rect">
            <a:avLst/>
          </a:prstGeom>
          <a:noFill/>
          <a:ln>
            <a:noFill/>
          </a:ln>
        </p:spPr>
        <p:txBody>
          <a:bodyPr anchorCtr="0" anchor="t" bIns="0" lIns="91425" spcFirstLastPara="1" rIns="91425" wrap="square" tIns="0">
            <a:spAutoFit/>
          </a:bodyPr>
          <a:lstStyle/>
          <a:p>
            <a:pPr indent="-121920" lvl="0" marL="91440" rtl="0" algn="l">
              <a:lnSpc>
                <a:spcPct val="115000"/>
              </a:lnSpc>
              <a:spcBef>
                <a:spcPts val="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one</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two</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three</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four</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100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And so on</a:t>
            </a:r>
            <a:endParaRPr sz="1200">
              <a:solidFill>
                <a:schemeClr val="dk1"/>
              </a:solidFill>
              <a:latin typeface="Lexend Deca Light"/>
              <a:ea typeface="Lexend Deca Light"/>
              <a:cs typeface="Lexend Deca Light"/>
              <a:sym typeface="Lexend Deca Light"/>
            </a:endParaRPr>
          </a:p>
        </p:txBody>
      </p:sp>
      <p:sp>
        <p:nvSpPr>
          <p:cNvPr id="1312" name="Google Shape;1312;p76"/>
          <p:cNvSpPr txBox="1"/>
          <p:nvPr/>
        </p:nvSpPr>
        <p:spPr>
          <a:xfrm>
            <a:off x="6441350" y="1797750"/>
            <a:ext cx="2133600" cy="215400"/>
          </a:xfrm>
          <a:prstGeom prst="rect">
            <a:avLst/>
          </a:prstGeom>
          <a:noFill/>
          <a:ln>
            <a:noFill/>
          </a:ln>
        </p:spPr>
        <p:txBody>
          <a:bodyPr anchorCtr="0" anchor="t" bIns="0" lIns="91425" spcFirstLastPara="1" rIns="91425" wrap="square" tIns="0">
            <a:spAutoFit/>
          </a:bodyPr>
          <a:lstStyle/>
          <a:p>
            <a:pPr indent="0" lvl="0" marL="0" rtl="0" algn="l">
              <a:lnSpc>
                <a:spcPct val="110000"/>
              </a:lnSpc>
              <a:spcBef>
                <a:spcPts val="0"/>
              </a:spcBef>
              <a:spcAft>
                <a:spcPts val="0"/>
              </a:spcAft>
              <a:buNone/>
            </a:pPr>
            <a:r>
              <a:rPr b="1" lang="en">
                <a:solidFill>
                  <a:schemeClr val="dk1"/>
                </a:solidFill>
                <a:latin typeface="Lexend Deca"/>
                <a:ea typeface="Lexend Deca"/>
                <a:cs typeface="Lexend Deca"/>
                <a:sym typeface="Lexend Deca"/>
              </a:rPr>
              <a:t>Enterprise</a:t>
            </a:r>
            <a:endParaRPr b="1">
              <a:solidFill>
                <a:schemeClr val="dk1"/>
              </a:solidFill>
              <a:latin typeface="Lexend Deca"/>
              <a:ea typeface="Lexend Deca"/>
              <a:cs typeface="Lexend Deca"/>
              <a:sym typeface="Lexend Deca"/>
            </a:endParaRPr>
          </a:p>
        </p:txBody>
      </p:sp>
      <p:sp>
        <p:nvSpPr>
          <p:cNvPr id="1313" name="Google Shape;1313;p76"/>
          <p:cNvSpPr txBox="1"/>
          <p:nvPr/>
        </p:nvSpPr>
        <p:spPr>
          <a:xfrm>
            <a:off x="6441350" y="2013150"/>
            <a:ext cx="2133600" cy="215400"/>
          </a:xfrm>
          <a:prstGeom prst="rect">
            <a:avLst/>
          </a:prstGeom>
          <a:noFill/>
          <a:ln>
            <a:noFill/>
          </a:ln>
        </p:spPr>
        <p:txBody>
          <a:bodyPr anchorCtr="0" anchor="t" bIns="0" lIns="91425" spcFirstLastPara="1" rIns="91425" wrap="square" tIns="0">
            <a:spAutoFit/>
          </a:bodyPr>
          <a:lstStyle/>
          <a:p>
            <a:pPr indent="0" lvl="0" marL="0" rtl="0" algn="l">
              <a:lnSpc>
                <a:spcPct val="110000"/>
              </a:lnSpc>
              <a:spcBef>
                <a:spcPts val="0"/>
              </a:spcBef>
              <a:spcAft>
                <a:spcPts val="0"/>
              </a:spcAft>
              <a:buNone/>
            </a:pPr>
            <a:r>
              <a:rPr lang="en">
                <a:solidFill>
                  <a:schemeClr val="dk1"/>
                </a:solidFill>
                <a:latin typeface="Lexend Deca Light"/>
                <a:ea typeface="Lexend Deca Light"/>
                <a:cs typeface="Lexend Deca Light"/>
                <a:sym typeface="Lexend Deca Light"/>
              </a:rPr>
              <a:t>XXX$</a:t>
            </a:r>
            <a:endParaRPr>
              <a:solidFill>
                <a:schemeClr val="dk1"/>
              </a:solidFill>
              <a:latin typeface="Lexend Deca Light"/>
              <a:ea typeface="Lexend Deca Light"/>
              <a:cs typeface="Lexend Deca Light"/>
              <a:sym typeface="Lexend Deca Light"/>
            </a:endParaRPr>
          </a:p>
        </p:txBody>
      </p:sp>
      <p:sp>
        <p:nvSpPr>
          <p:cNvPr id="1314" name="Google Shape;1314;p76"/>
          <p:cNvSpPr txBox="1"/>
          <p:nvPr/>
        </p:nvSpPr>
        <p:spPr>
          <a:xfrm>
            <a:off x="6441350" y="2429975"/>
            <a:ext cx="2133600" cy="1547400"/>
          </a:xfrm>
          <a:prstGeom prst="rect">
            <a:avLst/>
          </a:prstGeom>
          <a:noFill/>
          <a:ln>
            <a:noFill/>
          </a:ln>
        </p:spPr>
        <p:txBody>
          <a:bodyPr anchorCtr="0" anchor="t" bIns="0" lIns="91425" spcFirstLastPara="1" rIns="91425" wrap="square" tIns="0">
            <a:spAutoFit/>
          </a:bodyPr>
          <a:lstStyle/>
          <a:p>
            <a:pPr indent="-121920" lvl="0" marL="91440" rtl="0" algn="l">
              <a:lnSpc>
                <a:spcPct val="115000"/>
              </a:lnSpc>
              <a:spcBef>
                <a:spcPts val="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one</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two</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three</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Bullet point four</a:t>
            </a:r>
            <a:endParaRPr sz="1200">
              <a:solidFill>
                <a:schemeClr val="dk1"/>
              </a:solidFill>
              <a:latin typeface="Lexend Deca Light"/>
              <a:ea typeface="Lexend Deca Light"/>
              <a:cs typeface="Lexend Deca Light"/>
              <a:sym typeface="Lexend Deca Light"/>
            </a:endParaRPr>
          </a:p>
          <a:p>
            <a:pPr indent="-121920" lvl="0" marL="91440" rtl="0" algn="l">
              <a:lnSpc>
                <a:spcPct val="115000"/>
              </a:lnSpc>
              <a:spcBef>
                <a:spcPts val="1000"/>
              </a:spcBef>
              <a:spcAft>
                <a:spcPts val="1000"/>
              </a:spcAft>
              <a:buClr>
                <a:schemeClr val="dk1"/>
              </a:buClr>
              <a:buSzPts val="1200"/>
              <a:buFont typeface="Lexend Deca Light"/>
              <a:buChar char="●"/>
            </a:pPr>
            <a:r>
              <a:rPr lang="en" sz="1200">
                <a:solidFill>
                  <a:schemeClr val="dk1"/>
                </a:solidFill>
                <a:latin typeface="Lexend Deca Light"/>
                <a:ea typeface="Lexend Deca Light"/>
                <a:cs typeface="Lexend Deca Light"/>
                <a:sym typeface="Lexend Deca Light"/>
              </a:rPr>
              <a:t>And so on</a:t>
            </a:r>
            <a:endParaRPr sz="1200">
              <a:solidFill>
                <a:schemeClr val="dk1"/>
              </a:solidFill>
              <a:latin typeface="Lexend Deca Light"/>
              <a:ea typeface="Lexend Deca Light"/>
              <a:cs typeface="Lexend Deca Light"/>
              <a:sym typeface="Lexend Deca Light"/>
            </a:endParaRPr>
          </a:p>
        </p:txBody>
      </p:sp>
      <p:sp>
        <p:nvSpPr>
          <p:cNvPr id="1315" name="Google Shape;1315;p76"/>
          <p:cNvSpPr/>
          <p:nvPr/>
        </p:nvSpPr>
        <p:spPr>
          <a:xfrm>
            <a:off x="7773700" y="4826375"/>
            <a:ext cx="1272300" cy="265500"/>
          </a:xfrm>
          <a:prstGeom prst="rect">
            <a:avLst/>
          </a:prstGeom>
          <a:solidFill>
            <a:srgbClr val="1927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316" name="Google Shape;1316;p76"/>
          <p:cNvSpPr/>
          <p:nvPr/>
        </p:nvSpPr>
        <p:spPr>
          <a:xfrm>
            <a:off x="138800" y="824850"/>
            <a:ext cx="8766000" cy="3912900"/>
          </a:xfrm>
          <a:prstGeom prst="rect">
            <a:avLst/>
          </a:prstGeom>
          <a:solidFill>
            <a:srgbClr val="FEF4EA"/>
          </a:solidFill>
          <a:ln cap="flat" cmpd="sng" w="114300">
            <a:solidFill>
              <a:srgbClr val="FEF4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317" name="Google Shape;1317;p76"/>
          <p:cNvSpPr/>
          <p:nvPr/>
        </p:nvSpPr>
        <p:spPr>
          <a:xfrm rot="-5400000">
            <a:off x="-717223" y="2685062"/>
            <a:ext cx="6818600" cy="3098175"/>
          </a:xfrm>
          <a:prstGeom prst="flowChartDisplay">
            <a:avLst/>
          </a:prstGeom>
          <a:solidFill>
            <a:srgbClr val="213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sp>
        <p:nvSpPr>
          <p:cNvPr id="1318" name="Google Shape;1318;p76"/>
          <p:cNvSpPr txBox="1"/>
          <p:nvPr/>
        </p:nvSpPr>
        <p:spPr>
          <a:xfrm>
            <a:off x="1658397" y="3893172"/>
            <a:ext cx="12552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1200"/>
              </a:spcAft>
              <a:buClr>
                <a:srgbClr val="000000"/>
              </a:buClr>
              <a:buSzPts val="1100"/>
              <a:buFont typeface="Arial"/>
              <a:buNone/>
            </a:pPr>
            <a:r>
              <a:rPr lang="en" sz="1100">
                <a:solidFill>
                  <a:schemeClr val="lt1"/>
                </a:solidFill>
                <a:latin typeface="Lexend Deca SemiBold"/>
                <a:ea typeface="Lexend Deca SemiBold"/>
                <a:cs typeface="Lexend Deca SemiBold"/>
                <a:sym typeface="Lexend Deca SemiBold"/>
              </a:rPr>
              <a:t>Ersetzt durch:</a:t>
            </a:r>
            <a:endParaRPr i="0" sz="1100" u="none" cap="none" strike="noStrike">
              <a:solidFill>
                <a:schemeClr val="lt1"/>
              </a:solidFill>
              <a:latin typeface="Lexend Deca SemiBold"/>
              <a:ea typeface="Lexend Deca SemiBold"/>
              <a:cs typeface="Lexend Deca SemiBold"/>
              <a:sym typeface="Lexend Deca SemiBold"/>
            </a:endParaRPr>
          </a:p>
        </p:txBody>
      </p:sp>
      <p:sp>
        <p:nvSpPr>
          <p:cNvPr id="1319" name="Google Shape;1319;p76"/>
          <p:cNvSpPr txBox="1"/>
          <p:nvPr/>
        </p:nvSpPr>
        <p:spPr>
          <a:xfrm>
            <a:off x="2728512" y="3728924"/>
            <a:ext cx="1401000" cy="636300"/>
          </a:xfrm>
          <a:prstGeom prst="rect">
            <a:avLst/>
          </a:prstGeom>
          <a:noFill/>
          <a:ln>
            <a:noFill/>
          </a:ln>
        </p:spPr>
        <p:txBody>
          <a:bodyPr anchorCtr="0" anchor="t" bIns="68575" lIns="68575" spcFirstLastPara="1" rIns="68575" wrap="square" tIns="68575">
            <a:spAutoFit/>
          </a:bodyPr>
          <a:lstStyle/>
          <a:p>
            <a:pPr indent="0" lvl="0" marL="0" rtl="0" algn="l">
              <a:lnSpc>
                <a:spcPct val="100000"/>
              </a:lnSpc>
              <a:spcBef>
                <a:spcPts val="0"/>
              </a:spcBef>
              <a:spcAft>
                <a:spcPts val="0"/>
              </a:spcAft>
              <a:buNone/>
            </a:pPr>
            <a:r>
              <a:rPr lang="en" sz="800">
                <a:solidFill>
                  <a:schemeClr val="lt1"/>
                </a:solidFill>
                <a:latin typeface="Lexend Deca"/>
                <a:ea typeface="Lexend Deca"/>
                <a:cs typeface="Lexend Deca"/>
                <a:sym typeface="Lexend Deca"/>
              </a:rPr>
              <a:t>Content Explosion</a:t>
            </a:r>
            <a:endParaRPr sz="800">
              <a:solidFill>
                <a:schemeClr val="lt1"/>
              </a:solidFill>
              <a:latin typeface="Lexend Deca"/>
              <a:ea typeface="Lexend Deca"/>
              <a:cs typeface="Lexend Deca"/>
              <a:sym typeface="Lexend Deca"/>
            </a:endParaRPr>
          </a:p>
          <a:p>
            <a:pPr indent="0" lvl="0" marL="0" rtl="0" algn="l">
              <a:lnSpc>
                <a:spcPct val="100000"/>
              </a:lnSpc>
              <a:spcBef>
                <a:spcPts val="500"/>
              </a:spcBef>
              <a:spcAft>
                <a:spcPts val="0"/>
              </a:spcAft>
              <a:buNone/>
            </a:pPr>
            <a:r>
              <a:rPr lang="en" sz="800">
                <a:solidFill>
                  <a:schemeClr val="lt1"/>
                </a:solidFill>
                <a:latin typeface="Lexend Deca"/>
                <a:ea typeface="Lexend Deca"/>
                <a:cs typeface="Lexend Deca"/>
                <a:sym typeface="Lexend Deca"/>
              </a:rPr>
              <a:t>Channel Erweiterung</a:t>
            </a:r>
            <a:endParaRPr sz="800">
              <a:solidFill>
                <a:schemeClr val="lt1"/>
              </a:solidFill>
              <a:latin typeface="Lexend Deca"/>
              <a:ea typeface="Lexend Deca"/>
              <a:cs typeface="Lexend Deca"/>
              <a:sym typeface="Lexend Deca"/>
            </a:endParaRPr>
          </a:p>
          <a:p>
            <a:pPr indent="0" lvl="0" marL="0" rtl="0" algn="l">
              <a:lnSpc>
                <a:spcPct val="100000"/>
              </a:lnSpc>
              <a:spcBef>
                <a:spcPts val="500"/>
              </a:spcBef>
              <a:spcAft>
                <a:spcPts val="500"/>
              </a:spcAft>
              <a:buNone/>
            </a:pPr>
            <a:r>
              <a:rPr lang="en" sz="800">
                <a:solidFill>
                  <a:schemeClr val="lt1"/>
                </a:solidFill>
                <a:latin typeface="Lexend Deca"/>
                <a:ea typeface="Lexend Deca"/>
                <a:cs typeface="Lexend Deca"/>
                <a:sym typeface="Lexend Deca"/>
              </a:rPr>
              <a:t>Such-Rückgang</a:t>
            </a:r>
            <a:endParaRPr sz="800">
              <a:solidFill>
                <a:schemeClr val="lt1"/>
              </a:solidFill>
              <a:latin typeface="Lexend Deca"/>
              <a:ea typeface="Lexend Deca"/>
              <a:cs typeface="Lexend Deca"/>
              <a:sym typeface="Lexend Deca"/>
            </a:endParaRPr>
          </a:p>
        </p:txBody>
      </p:sp>
      <p:grpSp>
        <p:nvGrpSpPr>
          <p:cNvPr id="1320" name="Google Shape;1320;p76"/>
          <p:cNvGrpSpPr/>
          <p:nvPr/>
        </p:nvGrpSpPr>
        <p:grpSpPr>
          <a:xfrm>
            <a:off x="1605945" y="1678453"/>
            <a:ext cx="2436357" cy="1751129"/>
            <a:chOff x="1834545" y="916453"/>
            <a:chExt cx="2436357" cy="1751129"/>
          </a:xfrm>
        </p:grpSpPr>
        <p:sp>
          <p:nvSpPr>
            <p:cNvPr id="1321" name="Google Shape;1321;p76"/>
            <p:cNvSpPr txBox="1"/>
            <p:nvPr/>
          </p:nvSpPr>
          <p:spPr>
            <a:xfrm>
              <a:off x="2377589" y="962479"/>
              <a:ext cx="1356000" cy="292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000">
                  <a:solidFill>
                    <a:schemeClr val="lt1"/>
                  </a:solidFill>
                  <a:latin typeface="Lexend Deca"/>
                  <a:ea typeface="Lexend Deca"/>
                  <a:cs typeface="Lexend Deca"/>
                  <a:sym typeface="Lexend Deca"/>
                </a:rPr>
                <a:t>Content </a:t>
              </a:r>
              <a:r>
                <a:rPr b="1" lang="en" sz="1000">
                  <a:solidFill>
                    <a:schemeClr val="lt1"/>
                  </a:solidFill>
                  <a:latin typeface="Lexend Deca"/>
                  <a:ea typeface="Lexend Deca"/>
                  <a:cs typeface="Lexend Deca"/>
                  <a:sym typeface="Lexend Deca"/>
                </a:rPr>
                <a:t>Quantität</a:t>
              </a:r>
              <a:endParaRPr b="1" sz="1000">
                <a:solidFill>
                  <a:schemeClr val="lt1"/>
                </a:solidFill>
                <a:latin typeface="Lexend Deca"/>
                <a:ea typeface="Lexend Deca"/>
                <a:cs typeface="Lexend Deca"/>
                <a:sym typeface="Lexend Deca"/>
              </a:endParaRPr>
            </a:p>
          </p:txBody>
        </p:sp>
        <p:sp>
          <p:nvSpPr>
            <p:cNvPr id="1322" name="Google Shape;1322;p76"/>
            <p:cNvSpPr txBox="1"/>
            <p:nvPr/>
          </p:nvSpPr>
          <p:spPr>
            <a:xfrm>
              <a:off x="2377589" y="1658329"/>
              <a:ext cx="1034100" cy="292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rPr lang="en" sz="1000">
                  <a:solidFill>
                    <a:schemeClr val="lt1"/>
                  </a:solidFill>
                  <a:latin typeface="Lexend Deca"/>
                  <a:ea typeface="Lexend Deca"/>
                  <a:cs typeface="Lexend Deca"/>
                  <a:sym typeface="Lexend Deca"/>
                </a:rPr>
                <a:t>Über </a:t>
              </a:r>
              <a:r>
                <a:rPr b="1" lang="en" sz="1000">
                  <a:solidFill>
                    <a:schemeClr val="lt1"/>
                  </a:solidFill>
                  <a:latin typeface="Lexend Deca"/>
                  <a:ea typeface="Lexend Deca"/>
                  <a:cs typeface="Lexend Deca"/>
                  <a:sym typeface="Lexend Deca"/>
                </a:rPr>
                <a:t>Blogs</a:t>
              </a:r>
              <a:endParaRPr b="1" sz="1000">
                <a:solidFill>
                  <a:schemeClr val="lt1"/>
                </a:solidFill>
                <a:latin typeface="Lexend Deca"/>
                <a:ea typeface="Lexend Deca"/>
                <a:cs typeface="Lexend Deca"/>
                <a:sym typeface="Lexend Deca"/>
              </a:endParaRPr>
            </a:p>
          </p:txBody>
        </p:sp>
        <p:sp>
          <p:nvSpPr>
            <p:cNvPr id="1323" name="Google Shape;1323;p76"/>
            <p:cNvSpPr txBox="1"/>
            <p:nvPr/>
          </p:nvSpPr>
          <p:spPr>
            <a:xfrm>
              <a:off x="2377602" y="2296875"/>
              <a:ext cx="1893300" cy="292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rPr lang="en" sz="1000">
                  <a:solidFill>
                    <a:schemeClr val="lt1"/>
                  </a:solidFill>
                  <a:latin typeface="Lexend Deca"/>
                  <a:ea typeface="Lexend Deca"/>
                  <a:cs typeface="Lexend Deca"/>
                  <a:sym typeface="Lexend Deca"/>
                </a:rPr>
                <a:t>Fokus auf </a:t>
              </a:r>
              <a:r>
                <a:rPr b="1" lang="en" sz="1000">
                  <a:solidFill>
                    <a:schemeClr val="lt1"/>
                  </a:solidFill>
                  <a:latin typeface="Lexend Deca"/>
                  <a:ea typeface="Lexend Deca"/>
                  <a:cs typeface="Lexend Deca"/>
                  <a:sym typeface="Lexend Deca"/>
                </a:rPr>
                <a:t>Lead Generation</a:t>
              </a:r>
              <a:endParaRPr b="1" sz="1000">
                <a:solidFill>
                  <a:schemeClr val="lt1"/>
                </a:solidFill>
                <a:latin typeface="Lexend Deca"/>
                <a:ea typeface="Lexend Deca"/>
                <a:cs typeface="Lexend Deca"/>
                <a:sym typeface="Lexend Deca"/>
              </a:endParaRPr>
            </a:p>
          </p:txBody>
        </p:sp>
        <p:grpSp>
          <p:nvGrpSpPr>
            <p:cNvPr id="1324" name="Google Shape;1324;p76"/>
            <p:cNvGrpSpPr/>
            <p:nvPr/>
          </p:nvGrpSpPr>
          <p:grpSpPr>
            <a:xfrm>
              <a:off x="1834545" y="916453"/>
              <a:ext cx="434383" cy="351247"/>
              <a:chOff x="2349429" y="1650998"/>
              <a:chExt cx="4482792" cy="3551532"/>
            </a:xfrm>
          </p:grpSpPr>
          <p:sp>
            <p:nvSpPr>
              <p:cNvPr id="1325" name="Google Shape;1325;p76"/>
              <p:cNvSpPr/>
              <p:nvPr/>
            </p:nvSpPr>
            <p:spPr>
              <a:xfrm>
                <a:off x="2518163" y="2284614"/>
                <a:ext cx="4142476" cy="2580438"/>
              </a:xfrm>
              <a:custGeom>
                <a:rect b="b" l="l" r="r" t="t"/>
                <a:pathLst>
                  <a:path extrusionOk="0" h="2580438" w="4142476">
                    <a:moveTo>
                      <a:pt x="3906014" y="0"/>
                    </a:moveTo>
                    <a:cubicBezTo>
                      <a:pt x="4036609" y="0"/>
                      <a:pt x="4142477" y="105724"/>
                      <a:pt x="4142477" y="236141"/>
                    </a:cubicBezTo>
                    <a:lnTo>
                      <a:pt x="4142477" y="2344298"/>
                    </a:lnTo>
                    <a:cubicBezTo>
                      <a:pt x="4142477" y="2474715"/>
                      <a:pt x="4036609" y="2580439"/>
                      <a:pt x="3906014" y="2580439"/>
                    </a:cubicBezTo>
                    <a:lnTo>
                      <a:pt x="236463" y="2580439"/>
                    </a:lnTo>
                    <a:cubicBezTo>
                      <a:pt x="105868" y="2580439"/>
                      <a:pt x="0" y="2474715"/>
                      <a:pt x="0" y="2344298"/>
                    </a:cubicBezTo>
                    <a:lnTo>
                      <a:pt x="0" y="236141"/>
                    </a:lnTo>
                    <a:cubicBezTo>
                      <a:pt x="0" y="105724"/>
                      <a:pt x="105868" y="0"/>
                      <a:pt x="236463" y="0"/>
                    </a:cubicBez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26" name="Google Shape;1326;p76"/>
              <p:cNvSpPr/>
              <p:nvPr/>
            </p:nvSpPr>
            <p:spPr>
              <a:xfrm>
                <a:off x="2503225" y="2268954"/>
                <a:ext cx="4172353" cy="2611406"/>
              </a:xfrm>
              <a:custGeom>
                <a:rect b="b" l="l" r="r" t="t"/>
                <a:pathLst>
                  <a:path extrusionOk="0" h="2611406" w="4172353">
                    <a:moveTo>
                      <a:pt x="3920943" y="2611407"/>
                    </a:moveTo>
                    <a:lnTo>
                      <a:pt x="251782" y="2611407"/>
                    </a:lnTo>
                    <a:cubicBezTo>
                      <a:pt x="112871" y="2611407"/>
                      <a:pt x="200" y="2499060"/>
                      <a:pt x="0" y="2360338"/>
                    </a:cubicBezTo>
                    <a:lnTo>
                      <a:pt x="0" y="251810"/>
                    </a:lnTo>
                    <a:cubicBezTo>
                      <a:pt x="-209" y="112946"/>
                      <a:pt x="112357" y="200"/>
                      <a:pt x="251411" y="0"/>
                    </a:cubicBezTo>
                    <a:cubicBezTo>
                      <a:pt x="251535" y="0"/>
                      <a:pt x="251658" y="0"/>
                      <a:pt x="251782" y="0"/>
                    </a:cubicBezTo>
                    <a:lnTo>
                      <a:pt x="3920943" y="0"/>
                    </a:lnTo>
                    <a:cubicBezTo>
                      <a:pt x="4059712" y="209"/>
                      <a:pt x="4172145" y="112489"/>
                      <a:pt x="4172354" y="251069"/>
                    </a:cubicBezTo>
                    <a:lnTo>
                      <a:pt x="4172354" y="2359967"/>
                    </a:lnTo>
                    <a:cubicBezTo>
                      <a:pt x="4172354" y="2498689"/>
                      <a:pt x="4059855" y="2611207"/>
                      <a:pt x="3920943" y="2611407"/>
                    </a:cubicBezTo>
                    <a:close/>
                    <a:moveTo>
                      <a:pt x="251782" y="30587"/>
                    </a:moveTo>
                    <a:cubicBezTo>
                      <a:pt x="129381" y="30587"/>
                      <a:pt x="30087" y="129575"/>
                      <a:pt x="29887" y="251810"/>
                    </a:cubicBezTo>
                    <a:lnTo>
                      <a:pt x="29887" y="2359958"/>
                    </a:lnTo>
                    <a:cubicBezTo>
                      <a:pt x="30096" y="2482193"/>
                      <a:pt x="129381" y="2581181"/>
                      <a:pt x="251782" y="2581181"/>
                    </a:cubicBezTo>
                    <a:lnTo>
                      <a:pt x="3920943" y="2581181"/>
                    </a:lnTo>
                    <a:cubicBezTo>
                      <a:pt x="4043202" y="2580972"/>
                      <a:pt x="4142259" y="2482050"/>
                      <a:pt x="4142468" y="2359958"/>
                    </a:cubicBezTo>
                    <a:lnTo>
                      <a:pt x="4142468" y="251810"/>
                    </a:lnTo>
                    <a:cubicBezTo>
                      <a:pt x="4142259" y="129718"/>
                      <a:pt x="4043202" y="30797"/>
                      <a:pt x="3920943" y="30587"/>
                    </a:cubicBezTo>
                    <a:lnTo>
                      <a:pt x="251782" y="30587"/>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27" name="Google Shape;1327;p76"/>
              <p:cNvSpPr/>
              <p:nvPr/>
            </p:nvSpPr>
            <p:spPr>
              <a:xfrm>
                <a:off x="2685902" y="2476610"/>
                <a:ext cx="3809250" cy="2255510"/>
              </a:xfrm>
              <a:custGeom>
                <a:rect b="b" l="l" r="r" t="t"/>
                <a:pathLst>
                  <a:path extrusionOk="0" h="2255510" w="3809250">
                    <a:moveTo>
                      <a:pt x="0" y="0"/>
                    </a:moveTo>
                    <a:lnTo>
                      <a:pt x="3809251" y="0"/>
                    </a:lnTo>
                    <a:lnTo>
                      <a:pt x="3809251" y="2255511"/>
                    </a:lnTo>
                    <a:lnTo>
                      <a:pt x="0" y="2255511"/>
                    </a:ln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28" name="Google Shape;1328;p76"/>
              <p:cNvSpPr/>
              <p:nvPr/>
            </p:nvSpPr>
            <p:spPr>
              <a:xfrm>
                <a:off x="2874792" y="1979494"/>
                <a:ext cx="3418129" cy="2752418"/>
              </a:xfrm>
              <a:custGeom>
                <a:rect b="b" l="l" r="r" t="t"/>
                <a:pathLst>
                  <a:path extrusionOk="0" h="2752418" w="3418129">
                    <a:moveTo>
                      <a:pt x="0" y="0"/>
                    </a:moveTo>
                    <a:lnTo>
                      <a:pt x="3418130" y="0"/>
                    </a:lnTo>
                    <a:lnTo>
                      <a:pt x="3418130" y="2752419"/>
                    </a:lnTo>
                    <a:lnTo>
                      <a:pt x="0" y="2752419"/>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29" name="Google Shape;1329;p76"/>
              <p:cNvSpPr/>
              <p:nvPr/>
            </p:nvSpPr>
            <p:spPr>
              <a:xfrm>
                <a:off x="2874782" y="1979494"/>
                <a:ext cx="2312003" cy="2752418"/>
              </a:xfrm>
              <a:custGeom>
                <a:rect b="b" l="l" r="r" t="t"/>
                <a:pathLst>
                  <a:path extrusionOk="0" h="2752418" w="2312003">
                    <a:moveTo>
                      <a:pt x="0" y="0"/>
                    </a:moveTo>
                    <a:lnTo>
                      <a:pt x="2312004" y="0"/>
                    </a:lnTo>
                    <a:lnTo>
                      <a:pt x="2312004" y="2752419"/>
                    </a:lnTo>
                    <a:lnTo>
                      <a:pt x="0" y="2752419"/>
                    </a:lnTo>
                    <a:close/>
                  </a:path>
                </a:pathLst>
              </a:custGeom>
              <a:solidFill>
                <a:srgbClr val="F6F9F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30" name="Google Shape;1330;p76"/>
              <p:cNvSpPr/>
              <p:nvPr/>
            </p:nvSpPr>
            <p:spPr>
              <a:xfrm>
                <a:off x="2873294" y="1978756"/>
                <a:ext cx="3419995" cy="158175"/>
              </a:xfrm>
              <a:custGeom>
                <a:rect b="b" l="l" r="r" t="t"/>
                <a:pathLst>
                  <a:path extrusionOk="0" h="158175" w="3419995">
                    <a:moveTo>
                      <a:pt x="0" y="0"/>
                    </a:moveTo>
                    <a:lnTo>
                      <a:pt x="3419996" y="0"/>
                    </a:lnTo>
                    <a:lnTo>
                      <a:pt x="3419996" y="158175"/>
                    </a:lnTo>
                    <a:lnTo>
                      <a:pt x="0" y="158175"/>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31" name="Google Shape;1331;p76"/>
              <p:cNvSpPr/>
              <p:nvPr/>
            </p:nvSpPr>
            <p:spPr>
              <a:xfrm>
                <a:off x="2930583" y="2035048"/>
                <a:ext cx="57525" cy="57447"/>
              </a:xfrm>
              <a:custGeom>
                <a:rect b="b" l="l" r="r" t="t"/>
                <a:pathLst>
                  <a:path extrusionOk="0" h="57447" w="57525">
                    <a:moveTo>
                      <a:pt x="57526" y="28724"/>
                    </a:moveTo>
                    <a:cubicBezTo>
                      <a:pt x="57526" y="44587"/>
                      <a:pt x="44648" y="57447"/>
                      <a:pt x="28763" y="57447"/>
                    </a:cubicBezTo>
                    <a:cubicBezTo>
                      <a:pt x="12877" y="57447"/>
                      <a:pt x="0" y="44587"/>
                      <a:pt x="0" y="28724"/>
                    </a:cubicBezTo>
                    <a:cubicBezTo>
                      <a:pt x="0" y="12860"/>
                      <a:pt x="12877" y="0"/>
                      <a:pt x="28763" y="0"/>
                    </a:cubicBezTo>
                    <a:cubicBezTo>
                      <a:pt x="44648" y="0"/>
                      <a:pt x="57526" y="12860"/>
                      <a:pt x="57526" y="28724"/>
                    </a:cubicBezTo>
                    <a:close/>
                  </a:path>
                </a:pathLst>
              </a:custGeom>
              <a:solidFill>
                <a:srgbClr val="FFCE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32" name="Google Shape;1332;p76"/>
              <p:cNvSpPr/>
              <p:nvPr/>
            </p:nvSpPr>
            <p:spPr>
              <a:xfrm>
                <a:off x="3016881" y="2035048"/>
                <a:ext cx="57525" cy="57447"/>
              </a:xfrm>
              <a:custGeom>
                <a:rect b="b" l="l" r="r" t="t"/>
                <a:pathLst>
                  <a:path extrusionOk="0" h="57447" w="57525">
                    <a:moveTo>
                      <a:pt x="57526" y="28724"/>
                    </a:moveTo>
                    <a:cubicBezTo>
                      <a:pt x="57526" y="44587"/>
                      <a:pt x="44648" y="57447"/>
                      <a:pt x="28763" y="57447"/>
                    </a:cubicBezTo>
                    <a:cubicBezTo>
                      <a:pt x="12878" y="57447"/>
                      <a:pt x="0" y="44587"/>
                      <a:pt x="0" y="28724"/>
                    </a:cubicBezTo>
                    <a:cubicBezTo>
                      <a:pt x="0" y="12860"/>
                      <a:pt x="12877" y="0"/>
                      <a:pt x="28763" y="0"/>
                    </a:cubicBezTo>
                    <a:cubicBezTo>
                      <a:pt x="44648" y="0"/>
                      <a:pt x="57526" y="12860"/>
                      <a:pt x="57526" y="28724"/>
                    </a:cubicBezTo>
                    <a:close/>
                  </a:path>
                </a:pathLst>
              </a:custGeom>
              <a:solidFill>
                <a:srgbClr val="FFEBC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33" name="Google Shape;1333;p76"/>
              <p:cNvSpPr/>
              <p:nvPr/>
            </p:nvSpPr>
            <p:spPr>
              <a:xfrm>
                <a:off x="3104293" y="2034667"/>
                <a:ext cx="57525" cy="57447"/>
              </a:xfrm>
              <a:custGeom>
                <a:rect b="b" l="l" r="r" t="t"/>
                <a:pathLst>
                  <a:path extrusionOk="0" h="57447" w="57525">
                    <a:moveTo>
                      <a:pt x="57526" y="28724"/>
                    </a:moveTo>
                    <a:cubicBezTo>
                      <a:pt x="57526" y="44587"/>
                      <a:pt x="44648" y="57447"/>
                      <a:pt x="28763" y="57447"/>
                    </a:cubicBezTo>
                    <a:cubicBezTo>
                      <a:pt x="12878" y="57447"/>
                      <a:pt x="0" y="44587"/>
                      <a:pt x="0" y="28724"/>
                    </a:cubicBezTo>
                    <a:cubicBezTo>
                      <a:pt x="0" y="12860"/>
                      <a:pt x="12877" y="0"/>
                      <a:pt x="28763" y="0"/>
                    </a:cubicBezTo>
                    <a:cubicBezTo>
                      <a:pt x="44648" y="0"/>
                      <a:pt x="57526" y="12860"/>
                      <a:pt x="57526" y="28724"/>
                    </a:cubicBezTo>
                    <a:close/>
                  </a:path>
                </a:pathLst>
              </a:custGeom>
              <a:solidFill>
                <a:srgbClr val="CAE7D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34" name="Google Shape;1334;p76"/>
              <p:cNvSpPr/>
              <p:nvPr/>
            </p:nvSpPr>
            <p:spPr>
              <a:xfrm>
                <a:off x="2349429" y="5072708"/>
                <a:ext cx="4482792" cy="129822"/>
              </a:xfrm>
              <a:custGeom>
                <a:rect b="b" l="l" r="r" t="t"/>
                <a:pathLst>
                  <a:path extrusionOk="0" h="129822" w="4482792">
                    <a:moveTo>
                      <a:pt x="4482793" y="64911"/>
                    </a:moveTo>
                    <a:cubicBezTo>
                      <a:pt x="4482793" y="100761"/>
                      <a:pt x="3479285" y="129822"/>
                      <a:pt x="2241396" y="129822"/>
                    </a:cubicBezTo>
                    <a:cubicBezTo>
                      <a:pt x="1003507" y="129822"/>
                      <a:pt x="0" y="100761"/>
                      <a:pt x="0" y="64911"/>
                    </a:cubicBezTo>
                    <a:cubicBezTo>
                      <a:pt x="0" y="29062"/>
                      <a:pt x="1003507" y="0"/>
                      <a:pt x="2241396" y="0"/>
                    </a:cubicBezTo>
                    <a:cubicBezTo>
                      <a:pt x="3479285" y="0"/>
                      <a:pt x="4482793" y="29062"/>
                      <a:pt x="4482793" y="64911"/>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35" name="Google Shape;1335;p76"/>
              <p:cNvSpPr/>
              <p:nvPr/>
            </p:nvSpPr>
            <p:spPr>
              <a:xfrm>
                <a:off x="2349690" y="4866184"/>
                <a:ext cx="4482437" cy="246961"/>
              </a:xfrm>
              <a:custGeom>
                <a:rect b="b" l="l" r="r" t="t"/>
                <a:pathLst>
                  <a:path extrusionOk="0" h="246961" w="4482437">
                    <a:moveTo>
                      <a:pt x="180803" y="246961"/>
                    </a:moveTo>
                    <a:lnTo>
                      <a:pt x="4297498" y="242112"/>
                    </a:lnTo>
                    <a:cubicBezTo>
                      <a:pt x="4375198" y="242112"/>
                      <a:pt x="4484280" y="105577"/>
                      <a:pt x="4482414" y="0"/>
                    </a:cubicBezTo>
                    <a:lnTo>
                      <a:pt x="0" y="5220"/>
                    </a:lnTo>
                    <a:cubicBezTo>
                      <a:pt x="0" y="110426"/>
                      <a:pt x="102731" y="246961"/>
                      <a:pt x="180803" y="246961"/>
                    </a:cubicBez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36" name="Google Shape;1336;p76"/>
              <p:cNvSpPr/>
              <p:nvPr/>
            </p:nvSpPr>
            <p:spPr>
              <a:xfrm>
                <a:off x="4266832" y="4867677"/>
                <a:ext cx="710140" cy="85058"/>
              </a:xfrm>
              <a:custGeom>
                <a:rect b="b" l="l" r="r" t="t"/>
                <a:pathLst>
                  <a:path extrusionOk="0" h="85058" w="710140">
                    <a:moveTo>
                      <a:pt x="367214" y="0"/>
                    </a:moveTo>
                    <a:lnTo>
                      <a:pt x="0" y="0"/>
                    </a:lnTo>
                    <a:cubicBezTo>
                      <a:pt x="0" y="61555"/>
                      <a:pt x="34371" y="85059"/>
                      <a:pt x="46319" y="85059"/>
                    </a:cubicBezTo>
                    <a:lnTo>
                      <a:pt x="663821" y="85059"/>
                    </a:lnTo>
                    <a:cubicBezTo>
                      <a:pt x="676150" y="85059"/>
                      <a:pt x="710140" y="61555"/>
                      <a:pt x="710140" y="0"/>
                    </a:cubicBezTo>
                    <a:lnTo>
                      <a:pt x="367205" y="0"/>
                    </a:lnTo>
                    <a:close/>
                  </a:path>
                </a:pathLst>
              </a:custGeom>
              <a:solidFill>
                <a:srgbClr val="7691A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37" name="Google Shape;1337;p76"/>
              <p:cNvSpPr/>
              <p:nvPr/>
            </p:nvSpPr>
            <p:spPr>
              <a:xfrm>
                <a:off x="2996706" y="2298791"/>
                <a:ext cx="2050501" cy="924807"/>
              </a:xfrm>
              <a:custGeom>
                <a:rect b="b" l="l" r="r" t="t"/>
                <a:pathLst>
                  <a:path extrusionOk="0" h="924807" w="2050501">
                    <a:moveTo>
                      <a:pt x="0" y="0"/>
                    </a:moveTo>
                    <a:lnTo>
                      <a:pt x="2050502" y="0"/>
                    </a:lnTo>
                    <a:lnTo>
                      <a:pt x="2050502" y="924807"/>
                    </a:lnTo>
                    <a:lnTo>
                      <a:pt x="0" y="924807"/>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38" name="Google Shape;1338;p76"/>
              <p:cNvSpPr/>
              <p:nvPr/>
            </p:nvSpPr>
            <p:spPr>
              <a:xfrm>
                <a:off x="5296000" y="2433842"/>
                <a:ext cx="884231" cy="407009"/>
              </a:xfrm>
              <a:custGeom>
                <a:rect b="b" l="l" r="r" t="t"/>
                <a:pathLst>
                  <a:path extrusionOk="0" h="407009" w="884231">
                    <a:moveTo>
                      <a:pt x="0" y="0"/>
                    </a:moveTo>
                    <a:lnTo>
                      <a:pt x="884231" y="0"/>
                    </a:lnTo>
                    <a:lnTo>
                      <a:pt x="884231" y="407010"/>
                    </a:lnTo>
                    <a:lnTo>
                      <a:pt x="0" y="40701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39" name="Google Shape;1339;p76"/>
              <p:cNvSpPr/>
              <p:nvPr/>
            </p:nvSpPr>
            <p:spPr>
              <a:xfrm>
                <a:off x="5296000" y="2298791"/>
                <a:ext cx="884231" cy="81322"/>
              </a:xfrm>
              <a:custGeom>
                <a:rect b="b" l="l" r="r" t="t"/>
                <a:pathLst>
                  <a:path extrusionOk="0" h="81322" w="884231">
                    <a:moveTo>
                      <a:pt x="0" y="0"/>
                    </a:moveTo>
                    <a:lnTo>
                      <a:pt x="884231" y="0"/>
                    </a:lnTo>
                    <a:lnTo>
                      <a:pt x="884231"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40" name="Google Shape;1340;p76"/>
              <p:cNvSpPr/>
              <p:nvPr/>
            </p:nvSpPr>
            <p:spPr>
              <a:xfrm>
                <a:off x="5296000" y="2917696"/>
                <a:ext cx="357502" cy="81322"/>
              </a:xfrm>
              <a:custGeom>
                <a:rect b="b" l="l" r="r" t="t"/>
                <a:pathLst>
                  <a:path extrusionOk="0" h="81322" w="357502">
                    <a:moveTo>
                      <a:pt x="0" y="0"/>
                    </a:moveTo>
                    <a:lnTo>
                      <a:pt x="357503" y="0"/>
                    </a:lnTo>
                    <a:lnTo>
                      <a:pt x="357503"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41" name="Google Shape;1341;p76"/>
              <p:cNvSpPr/>
              <p:nvPr/>
            </p:nvSpPr>
            <p:spPr>
              <a:xfrm>
                <a:off x="5296000" y="3268742"/>
                <a:ext cx="884231" cy="407009"/>
              </a:xfrm>
              <a:custGeom>
                <a:rect b="b" l="l" r="r" t="t"/>
                <a:pathLst>
                  <a:path extrusionOk="0" h="407009" w="884231">
                    <a:moveTo>
                      <a:pt x="0" y="0"/>
                    </a:moveTo>
                    <a:lnTo>
                      <a:pt x="884231" y="0"/>
                    </a:lnTo>
                    <a:lnTo>
                      <a:pt x="884231" y="407010"/>
                    </a:lnTo>
                    <a:lnTo>
                      <a:pt x="0" y="40701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42" name="Google Shape;1342;p76"/>
              <p:cNvSpPr/>
              <p:nvPr/>
            </p:nvSpPr>
            <p:spPr>
              <a:xfrm>
                <a:off x="3006789" y="3987253"/>
                <a:ext cx="967158" cy="223457"/>
              </a:xfrm>
              <a:custGeom>
                <a:rect b="b" l="l" r="r" t="t"/>
                <a:pathLst>
                  <a:path extrusionOk="0" h="223457" w="967158">
                    <a:moveTo>
                      <a:pt x="0" y="0"/>
                    </a:moveTo>
                    <a:lnTo>
                      <a:pt x="967159" y="0"/>
                    </a:lnTo>
                    <a:lnTo>
                      <a:pt x="967159" y="223458"/>
                    </a:lnTo>
                    <a:lnTo>
                      <a:pt x="0" y="223458"/>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43" name="Google Shape;1343;p76"/>
              <p:cNvSpPr/>
              <p:nvPr/>
            </p:nvSpPr>
            <p:spPr>
              <a:xfrm>
                <a:off x="3006789" y="3287026"/>
                <a:ext cx="657098" cy="258903"/>
              </a:xfrm>
              <a:custGeom>
                <a:rect b="b" l="l" r="r" t="t"/>
                <a:pathLst>
                  <a:path extrusionOk="0" h="258903" w="657098">
                    <a:moveTo>
                      <a:pt x="0" y="0"/>
                    </a:moveTo>
                    <a:lnTo>
                      <a:pt x="657099" y="0"/>
                    </a:lnTo>
                    <a:lnTo>
                      <a:pt x="657099" y="258903"/>
                    </a:lnTo>
                    <a:lnTo>
                      <a:pt x="0" y="258903"/>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44" name="Google Shape;1344;p76"/>
              <p:cNvSpPr/>
              <p:nvPr/>
            </p:nvSpPr>
            <p:spPr>
              <a:xfrm>
                <a:off x="3704609" y="3287026"/>
                <a:ext cx="648511" cy="258903"/>
              </a:xfrm>
              <a:custGeom>
                <a:rect b="b" l="l" r="r" t="t"/>
                <a:pathLst>
                  <a:path extrusionOk="0" h="258903" w="648511">
                    <a:moveTo>
                      <a:pt x="0" y="0"/>
                    </a:moveTo>
                    <a:lnTo>
                      <a:pt x="648511" y="0"/>
                    </a:lnTo>
                    <a:lnTo>
                      <a:pt x="648511" y="258903"/>
                    </a:lnTo>
                    <a:lnTo>
                      <a:pt x="0" y="258903"/>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45" name="Google Shape;1345;p76"/>
              <p:cNvSpPr/>
              <p:nvPr/>
            </p:nvSpPr>
            <p:spPr>
              <a:xfrm>
                <a:off x="4399068" y="3287026"/>
                <a:ext cx="648511" cy="258903"/>
              </a:xfrm>
              <a:custGeom>
                <a:rect b="b" l="l" r="r" t="t"/>
                <a:pathLst>
                  <a:path extrusionOk="0" h="258903" w="648511">
                    <a:moveTo>
                      <a:pt x="0" y="0"/>
                    </a:moveTo>
                    <a:lnTo>
                      <a:pt x="648511" y="0"/>
                    </a:lnTo>
                    <a:lnTo>
                      <a:pt x="648511" y="258903"/>
                    </a:lnTo>
                    <a:lnTo>
                      <a:pt x="0" y="258903"/>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46" name="Google Shape;1346;p76"/>
              <p:cNvSpPr/>
              <p:nvPr/>
            </p:nvSpPr>
            <p:spPr>
              <a:xfrm>
                <a:off x="5296000" y="3133699"/>
                <a:ext cx="884231" cy="81322"/>
              </a:xfrm>
              <a:custGeom>
                <a:rect b="b" l="l" r="r" t="t"/>
                <a:pathLst>
                  <a:path extrusionOk="0" h="81322" w="884231">
                    <a:moveTo>
                      <a:pt x="0" y="0"/>
                    </a:moveTo>
                    <a:lnTo>
                      <a:pt x="884231" y="0"/>
                    </a:lnTo>
                    <a:lnTo>
                      <a:pt x="884231"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47" name="Google Shape;1347;p76"/>
              <p:cNvSpPr/>
              <p:nvPr/>
            </p:nvSpPr>
            <p:spPr>
              <a:xfrm>
                <a:off x="5296000" y="3752605"/>
                <a:ext cx="357502" cy="81322"/>
              </a:xfrm>
              <a:custGeom>
                <a:rect b="b" l="l" r="r" t="t"/>
                <a:pathLst>
                  <a:path extrusionOk="0" h="81322" w="357502">
                    <a:moveTo>
                      <a:pt x="0" y="0"/>
                    </a:moveTo>
                    <a:lnTo>
                      <a:pt x="357503" y="0"/>
                    </a:lnTo>
                    <a:lnTo>
                      <a:pt x="357503"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48" name="Google Shape;1348;p76"/>
              <p:cNvSpPr/>
              <p:nvPr/>
            </p:nvSpPr>
            <p:spPr>
              <a:xfrm>
                <a:off x="5296000" y="4097309"/>
                <a:ext cx="884231" cy="407009"/>
              </a:xfrm>
              <a:custGeom>
                <a:rect b="b" l="l" r="r" t="t"/>
                <a:pathLst>
                  <a:path extrusionOk="0" h="407009" w="884231">
                    <a:moveTo>
                      <a:pt x="0" y="0"/>
                    </a:moveTo>
                    <a:lnTo>
                      <a:pt x="884231" y="0"/>
                    </a:lnTo>
                    <a:lnTo>
                      <a:pt x="884231" y="407010"/>
                    </a:lnTo>
                    <a:lnTo>
                      <a:pt x="0" y="40701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49" name="Google Shape;1349;p76"/>
              <p:cNvSpPr/>
              <p:nvPr/>
            </p:nvSpPr>
            <p:spPr>
              <a:xfrm>
                <a:off x="5296000" y="3961886"/>
                <a:ext cx="884231" cy="81322"/>
              </a:xfrm>
              <a:custGeom>
                <a:rect b="b" l="l" r="r" t="t"/>
                <a:pathLst>
                  <a:path extrusionOk="0" h="81322" w="884231">
                    <a:moveTo>
                      <a:pt x="0" y="0"/>
                    </a:moveTo>
                    <a:lnTo>
                      <a:pt x="884231" y="0"/>
                    </a:lnTo>
                    <a:lnTo>
                      <a:pt x="884231"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50" name="Google Shape;1350;p76"/>
              <p:cNvSpPr/>
              <p:nvPr/>
            </p:nvSpPr>
            <p:spPr>
              <a:xfrm>
                <a:off x="5296000" y="4581163"/>
                <a:ext cx="357502" cy="81322"/>
              </a:xfrm>
              <a:custGeom>
                <a:rect b="b" l="l" r="r" t="t"/>
                <a:pathLst>
                  <a:path extrusionOk="0" h="81322" w="357502">
                    <a:moveTo>
                      <a:pt x="0" y="0"/>
                    </a:moveTo>
                    <a:lnTo>
                      <a:pt x="357503" y="0"/>
                    </a:lnTo>
                    <a:lnTo>
                      <a:pt x="357503" y="81322"/>
                    </a:lnTo>
                    <a:lnTo>
                      <a:pt x="0" y="81322"/>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51" name="Google Shape;1351;p76"/>
              <p:cNvSpPr/>
              <p:nvPr/>
            </p:nvSpPr>
            <p:spPr>
              <a:xfrm>
                <a:off x="3007160" y="3911151"/>
                <a:ext cx="2054243" cy="8956"/>
              </a:xfrm>
              <a:custGeom>
                <a:rect b="b" l="l" r="r" t="t"/>
                <a:pathLst>
                  <a:path extrusionOk="0" h="8956" w="2054243">
                    <a:moveTo>
                      <a:pt x="0" y="0"/>
                    </a:moveTo>
                    <a:lnTo>
                      <a:pt x="2054244" y="0"/>
                    </a:lnTo>
                    <a:lnTo>
                      <a:pt x="2054244" y="8957"/>
                    </a:lnTo>
                    <a:lnTo>
                      <a:pt x="0" y="895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52" name="Google Shape;1352;p76"/>
              <p:cNvSpPr/>
              <p:nvPr/>
            </p:nvSpPr>
            <p:spPr>
              <a:xfrm>
                <a:off x="3007160" y="4494240"/>
                <a:ext cx="2054243" cy="8956"/>
              </a:xfrm>
              <a:custGeom>
                <a:rect b="b" l="l" r="r" t="t"/>
                <a:pathLst>
                  <a:path extrusionOk="0" h="8956" w="2054243">
                    <a:moveTo>
                      <a:pt x="0" y="0"/>
                    </a:moveTo>
                    <a:lnTo>
                      <a:pt x="2054244" y="0"/>
                    </a:lnTo>
                    <a:lnTo>
                      <a:pt x="2054244" y="8957"/>
                    </a:lnTo>
                    <a:lnTo>
                      <a:pt x="0" y="895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53" name="Google Shape;1353;p76"/>
              <p:cNvSpPr/>
              <p:nvPr/>
            </p:nvSpPr>
            <p:spPr>
              <a:xfrm>
                <a:off x="3010902" y="3777972"/>
                <a:ext cx="601439" cy="69760"/>
              </a:xfrm>
              <a:custGeom>
                <a:rect b="b" l="l" r="r" t="t"/>
                <a:pathLst>
                  <a:path extrusionOk="0" h="69760" w="601439">
                    <a:moveTo>
                      <a:pt x="0" y="0"/>
                    </a:moveTo>
                    <a:lnTo>
                      <a:pt x="601439" y="0"/>
                    </a:lnTo>
                    <a:lnTo>
                      <a:pt x="601439" y="69760"/>
                    </a:lnTo>
                    <a:lnTo>
                      <a:pt x="0" y="69760"/>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54" name="Google Shape;1354;p76"/>
              <p:cNvSpPr/>
              <p:nvPr/>
            </p:nvSpPr>
            <p:spPr>
              <a:xfrm>
                <a:off x="3010902" y="3590322"/>
                <a:ext cx="452760" cy="52598"/>
              </a:xfrm>
              <a:custGeom>
                <a:rect b="b" l="l" r="r" t="t"/>
                <a:pathLst>
                  <a:path extrusionOk="0" h="52598" w="452760">
                    <a:moveTo>
                      <a:pt x="0" y="0"/>
                    </a:moveTo>
                    <a:lnTo>
                      <a:pt x="452760" y="0"/>
                    </a:lnTo>
                    <a:lnTo>
                      <a:pt x="452760" y="52598"/>
                    </a:lnTo>
                    <a:lnTo>
                      <a:pt x="0" y="5259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55" name="Google Shape;1355;p76"/>
              <p:cNvSpPr/>
              <p:nvPr/>
            </p:nvSpPr>
            <p:spPr>
              <a:xfrm>
                <a:off x="3011273" y="4254362"/>
                <a:ext cx="495347" cy="52598"/>
              </a:xfrm>
              <a:custGeom>
                <a:rect b="b" l="l" r="r" t="t"/>
                <a:pathLst>
                  <a:path extrusionOk="0" h="52598" w="495347">
                    <a:moveTo>
                      <a:pt x="0" y="0"/>
                    </a:moveTo>
                    <a:lnTo>
                      <a:pt x="495347" y="0"/>
                    </a:lnTo>
                    <a:lnTo>
                      <a:pt x="495347" y="52599"/>
                    </a:lnTo>
                    <a:lnTo>
                      <a:pt x="0" y="52599"/>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56" name="Google Shape;1356;p76"/>
              <p:cNvSpPr/>
              <p:nvPr/>
            </p:nvSpPr>
            <p:spPr>
              <a:xfrm>
                <a:off x="4099472" y="3987253"/>
                <a:ext cx="959313" cy="223457"/>
              </a:xfrm>
              <a:custGeom>
                <a:rect b="b" l="l" r="r" t="t"/>
                <a:pathLst>
                  <a:path extrusionOk="0" h="223457" w="959313">
                    <a:moveTo>
                      <a:pt x="0" y="0"/>
                    </a:moveTo>
                    <a:lnTo>
                      <a:pt x="959313" y="0"/>
                    </a:lnTo>
                    <a:lnTo>
                      <a:pt x="959313" y="223458"/>
                    </a:lnTo>
                    <a:lnTo>
                      <a:pt x="0" y="223458"/>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57" name="Google Shape;1357;p76"/>
              <p:cNvSpPr/>
              <p:nvPr/>
            </p:nvSpPr>
            <p:spPr>
              <a:xfrm>
                <a:off x="4103956" y="4254362"/>
                <a:ext cx="490862" cy="52598"/>
              </a:xfrm>
              <a:custGeom>
                <a:rect b="b" l="l" r="r" t="t"/>
                <a:pathLst>
                  <a:path extrusionOk="0" h="52598" w="490862">
                    <a:moveTo>
                      <a:pt x="0" y="0"/>
                    </a:moveTo>
                    <a:lnTo>
                      <a:pt x="490863" y="0"/>
                    </a:lnTo>
                    <a:lnTo>
                      <a:pt x="490863" y="52599"/>
                    </a:lnTo>
                    <a:lnTo>
                      <a:pt x="0" y="52599"/>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58" name="Google Shape;1358;p76"/>
              <p:cNvSpPr/>
              <p:nvPr/>
            </p:nvSpPr>
            <p:spPr>
              <a:xfrm>
                <a:off x="3006789" y="4561015"/>
                <a:ext cx="967158" cy="165268"/>
              </a:xfrm>
              <a:custGeom>
                <a:rect b="b" l="l" r="r" t="t"/>
                <a:pathLst>
                  <a:path extrusionOk="0" h="165268" w="967158">
                    <a:moveTo>
                      <a:pt x="0" y="0"/>
                    </a:moveTo>
                    <a:lnTo>
                      <a:pt x="967159" y="0"/>
                    </a:lnTo>
                    <a:lnTo>
                      <a:pt x="967159" y="165268"/>
                    </a:lnTo>
                    <a:lnTo>
                      <a:pt x="0" y="165268"/>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59" name="Google Shape;1359;p76"/>
              <p:cNvSpPr/>
              <p:nvPr/>
            </p:nvSpPr>
            <p:spPr>
              <a:xfrm>
                <a:off x="4099472" y="4561015"/>
                <a:ext cx="959313" cy="165268"/>
              </a:xfrm>
              <a:custGeom>
                <a:rect b="b" l="l" r="r" t="t"/>
                <a:pathLst>
                  <a:path extrusionOk="0" h="165268" w="959313">
                    <a:moveTo>
                      <a:pt x="0" y="0"/>
                    </a:moveTo>
                    <a:lnTo>
                      <a:pt x="959313" y="0"/>
                    </a:lnTo>
                    <a:lnTo>
                      <a:pt x="959313" y="165268"/>
                    </a:lnTo>
                    <a:lnTo>
                      <a:pt x="0" y="165268"/>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60" name="Google Shape;1360;p76"/>
              <p:cNvSpPr/>
              <p:nvPr/>
            </p:nvSpPr>
            <p:spPr>
              <a:xfrm>
                <a:off x="3703486" y="3590322"/>
                <a:ext cx="452760" cy="52598"/>
              </a:xfrm>
              <a:custGeom>
                <a:rect b="b" l="l" r="r" t="t"/>
                <a:pathLst>
                  <a:path extrusionOk="0" h="52598" w="452760">
                    <a:moveTo>
                      <a:pt x="0" y="0"/>
                    </a:moveTo>
                    <a:lnTo>
                      <a:pt x="452760" y="0"/>
                    </a:lnTo>
                    <a:lnTo>
                      <a:pt x="452760" y="52598"/>
                    </a:lnTo>
                    <a:lnTo>
                      <a:pt x="0" y="5259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61" name="Google Shape;1361;p76"/>
              <p:cNvSpPr/>
              <p:nvPr/>
            </p:nvSpPr>
            <p:spPr>
              <a:xfrm>
                <a:off x="4395707" y="3590322"/>
                <a:ext cx="452760" cy="52598"/>
              </a:xfrm>
              <a:custGeom>
                <a:rect b="b" l="l" r="r" t="t"/>
                <a:pathLst>
                  <a:path extrusionOk="0" h="52598" w="452760">
                    <a:moveTo>
                      <a:pt x="0" y="0"/>
                    </a:moveTo>
                    <a:lnTo>
                      <a:pt x="452760" y="0"/>
                    </a:lnTo>
                    <a:lnTo>
                      <a:pt x="452760" y="52598"/>
                    </a:lnTo>
                    <a:lnTo>
                      <a:pt x="0" y="5259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62" name="Google Shape;1362;p76"/>
              <p:cNvSpPr/>
              <p:nvPr/>
            </p:nvSpPr>
            <p:spPr>
              <a:xfrm>
                <a:off x="4174554" y="2301034"/>
                <a:ext cx="880498" cy="919587"/>
              </a:xfrm>
              <a:custGeom>
                <a:rect b="b" l="l" r="r" t="t"/>
                <a:pathLst>
                  <a:path extrusionOk="0" h="919587" w="880498">
                    <a:moveTo>
                      <a:pt x="0" y="0"/>
                    </a:moveTo>
                    <a:lnTo>
                      <a:pt x="880499" y="0"/>
                    </a:lnTo>
                    <a:lnTo>
                      <a:pt x="880499" y="919587"/>
                    </a:lnTo>
                    <a:lnTo>
                      <a:pt x="0" y="919587"/>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63" name="Google Shape;1363;p76"/>
              <p:cNvSpPr/>
              <p:nvPr/>
            </p:nvSpPr>
            <p:spPr>
              <a:xfrm>
                <a:off x="3010902" y="4386058"/>
                <a:ext cx="601439" cy="69760"/>
              </a:xfrm>
              <a:custGeom>
                <a:rect b="b" l="l" r="r" t="t"/>
                <a:pathLst>
                  <a:path extrusionOk="0" h="69760" w="601439">
                    <a:moveTo>
                      <a:pt x="0" y="0"/>
                    </a:moveTo>
                    <a:lnTo>
                      <a:pt x="601439" y="0"/>
                    </a:lnTo>
                    <a:lnTo>
                      <a:pt x="601439" y="69760"/>
                    </a:lnTo>
                    <a:lnTo>
                      <a:pt x="0" y="69760"/>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64" name="Google Shape;1364;p76"/>
              <p:cNvSpPr/>
              <p:nvPr/>
            </p:nvSpPr>
            <p:spPr>
              <a:xfrm>
                <a:off x="2999686" y="2927024"/>
                <a:ext cx="585006" cy="292105"/>
              </a:xfrm>
              <a:custGeom>
                <a:rect b="b" l="l" r="r" t="t"/>
                <a:pathLst>
                  <a:path extrusionOk="0" h="292105" w="585006">
                    <a:moveTo>
                      <a:pt x="585006" y="292105"/>
                    </a:moveTo>
                    <a:lnTo>
                      <a:pt x="292503" y="0"/>
                    </a:lnTo>
                    <a:lnTo>
                      <a:pt x="0" y="292105"/>
                    </a:lnTo>
                    <a:lnTo>
                      <a:pt x="585006" y="292105"/>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65" name="Google Shape;1365;p76"/>
              <p:cNvSpPr/>
              <p:nvPr/>
            </p:nvSpPr>
            <p:spPr>
              <a:xfrm>
                <a:off x="3340384" y="2755413"/>
                <a:ext cx="109833" cy="109684"/>
              </a:xfrm>
              <a:custGeom>
                <a:rect b="b" l="l" r="r" t="t"/>
                <a:pathLst>
                  <a:path extrusionOk="0" h="109684" w="109833">
                    <a:moveTo>
                      <a:pt x="109834" y="54842"/>
                    </a:moveTo>
                    <a:cubicBezTo>
                      <a:pt x="109834" y="85131"/>
                      <a:pt x="85247" y="109685"/>
                      <a:pt x="54917" y="109685"/>
                    </a:cubicBezTo>
                    <a:cubicBezTo>
                      <a:pt x="24587" y="109685"/>
                      <a:pt x="0" y="85131"/>
                      <a:pt x="0" y="54842"/>
                    </a:cubicBezTo>
                    <a:cubicBezTo>
                      <a:pt x="0" y="24554"/>
                      <a:pt x="24587" y="0"/>
                      <a:pt x="54917" y="0"/>
                    </a:cubicBezTo>
                    <a:cubicBezTo>
                      <a:pt x="85247" y="0"/>
                      <a:pt x="109834" y="24554"/>
                      <a:pt x="109834" y="54842"/>
                    </a:cubicBez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66" name="Google Shape;1366;p76"/>
              <p:cNvSpPr/>
              <p:nvPr/>
            </p:nvSpPr>
            <p:spPr>
              <a:xfrm>
                <a:off x="3167417" y="2717362"/>
                <a:ext cx="1004518" cy="501766"/>
              </a:xfrm>
              <a:custGeom>
                <a:rect b="b" l="l" r="r" t="t"/>
                <a:pathLst>
                  <a:path extrusionOk="0" h="501766" w="1004518">
                    <a:moveTo>
                      <a:pt x="1004519" y="501767"/>
                    </a:moveTo>
                    <a:lnTo>
                      <a:pt x="502079" y="0"/>
                    </a:lnTo>
                    <a:lnTo>
                      <a:pt x="0" y="501767"/>
                    </a:lnTo>
                    <a:lnTo>
                      <a:pt x="1004519" y="501767"/>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67" name="Google Shape;1367;p76"/>
              <p:cNvSpPr/>
              <p:nvPr/>
            </p:nvSpPr>
            <p:spPr>
              <a:xfrm>
                <a:off x="5295629" y="3455280"/>
                <a:ext cx="443048" cy="221223"/>
              </a:xfrm>
              <a:custGeom>
                <a:rect b="b" l="l" r="r" t="t"/>
                <a:pathLst>
                  <a:path extrusionOk="0" h="221223" w="443048">
                    <a:moveTo>
                      <a:pt x="443049" y="221223"/>
                    </a:moveTo>
                    <a:lnTo>
                      <a:pt x="221524" y="0"/>
                    </a:lnTo>
                    <a:lnTo>
                      <a:pt x="0" y="221223"/>
                    </a:lnTo>
                    <a:lnTo>
                      <a:pt x="443049" y="221223"/>
                    </a:lnTo>
                    <a:close/>
                  </a:path>
                </a:pathLst>
              </a:custGeom>
              <a:solidFill>
                <a:srgbClr val="99AFC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68" name="Google Shape;1368;p76"/>
              <p:cNvSpPr/>
              <p:nvPr/>
            </p:nvSpPr>
            <p:spPr>
              <a:xfrm>
                <a:off x="5553761" y="3325828"/>
                <a:ext cx="82927" cy="82814"/>
              </a:xfrm>
              <a:custGeom>
                <a:rect b="b" l="l" r="r" t="t"/>
                <a:pathLst>
                  <a:path extrusionOk="0" h="82814" w="82927">
                    <a:moveTo>
                      <a:pt x="82928" y="41407"/>
                    </a:moveTo>
                    <a:cubicBezTo>
                      <a:pt x="82928" y="64276"/>
                      <a:pt x="64364" y="82815"/>
                      <a:pt x="41464" y="82815"/>
                    </a:cubicBezTo>
                    <a:cubicBezTo>
                      <a:pt x="18564" y="82815"/>
                      <a:pt x="0" y="64276"/>
                      <a:pt x="0" y="41407"/>
                    </a:cubicBezTo>
                    <a:cubicBezTo>
                      <a:pt x="0" y="18539"/>
                      <a:pt x="18564" y="0"/>
                      <a:pt x="41464" y="0"/>
                    </a:cubicBezTo>
                    <a:cubicBezTo>
                      <a:pt x="64364" y="0"/>
                      <a:pt x="82928" y="18539"/>
                      <a:pt x="82928" y="41407"/>
                    </a:cubicBezTo>
                    <a:close/>
                  </a:path>
                </a:pathLst>
              </a:custGeom>
              <a:solidFill>
                <a:srgbClr val="99AFC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69" name="Google Shape;1369;p76"/>
              <p:cNvSpPr/>
              <p:nvPr/>
            </p:nvSpPr>
            <p:spPr>
              <a:xfrm>
                <a:off x="5422639" y="3296724"/>
                <a:ext cx="760211" cy="379778"/>
              </a:xfrm>
              <a:custGeom>
                <a:rect b="b" l="l" r="r" t="t"/>
                <a:pathLst>
                  <a:path extrusionOk="0" h="379778" w="760211">
                    <a:moveTo>
                      <a:pt x="760211" y="379779"/>
                    </a:moveTo>
                    <a:lnTo>
                      <a:pt x="380296" y="0"/>
                    </a:lnTo>
                    <a:lnTo>
                      <a:pt x="0" y="379779"/>
                    </a:lnTo>
                    <a:lnTo>
                      <a:pt x="760211" y="379779"/>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70" name="Google Shape;1370;p76"/>
              <p:cNvSpPr/>
              <p:nvPr/>
            </p:nvSpPr>
            <p:spPr>
              <a:xfrm>
                <a:off x="4245904" y="2426008"/>
                <a:ext cx="452760" cy="52598"/>
              </a:xfrm>
              <a:custGeom>
                <a:rect b="b" l="l" r="r" t="t"/>
                <a:pathLst>
                  <a:path extrusionOk="0" h="52598" w="452760">
                    <a:moveTo>
                      <a:pt x="0" y="0"/>
                    </a:moveTo>
                    <a:lnTo>
                      <a:pt x="452760" y="0"/>
                    </a:lnTo>
                    <a:lnTo>
                      <a:pt x="452760" y="52598"/>
                    </a:lnTo>
                    <a:lnTo>
                      <a:pt x="0" y="5259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71" name="Google Shape;1371;p76"/>
              <p:cNvSpPr/>
              <p:nvPr/>
            </p:nvSpPr>
            <p:spPr>
              <a:xfrm>
                <a:off x="4245904" y="2553967"/>
                <a:ext cx="730696" cy="243605"/>
              </a:xfrm>
              <a:custGeom>
                <a:rect b="b" l="l" r="r" t="t"/>
                <a:pathLst>
                  <a:path extrusionOk="0" h="243605" w="730696">
                    <a:moveTo>
                      <a:pt x="0" y="0"/>
                    </a:moveTo>
                    <a:lnTo>
                      <a:pt x="730696" y="0"/>
                    </a:lnTo>
                    <a:lnTo>
                      <a:pt x="730696" y="243605"/>
                    </a:lnTo>
                    <a:lnTo>
                      <a:pt x="0" y="243605"/>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72" name="Google Shape;1372;p76"/>
              <p:cNvSpPr/>
              <p:nvPr/>
            </p:nvSpPr>
            <p:spPr>
              <a:xfrm>
                <a:off x="4245904" y="2853156"/>
                <a:ext cx="730696" cy="243605"/>
              </a:xfrm>
              <a:custGeom>
                <a:rect b="b" l="l" r="r" t="t"/>
                <a:pathLst>
                  <a:path extrusionOk="0" h="243605" w="730696">
                    <a:moveTo>
                      <a:pt x="0" y="0"/>
                    </a:moveTo>
                    <a:lnTo>
                      <a:pt x="730696" y="0"/>
                    </a:lnTo>
                    <a:lnTo>
                      <a:pt x="730696" y="243605"/>
                    </a:lnTo>
                    <a:lnTo>
                      <a:pt x="0" y="243605"/>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nvGrpSpPr>
              <p:cNvPr id="1373" name="Google Shape;1373;p76"/>
              <p:cNvGrpSpPr/>
              <p:nvPr/>
            </p:nvGrpSpPr>
            <p:grpSpPr>
              <a:xfrm>
                <a:off x="6099551" y="1650998"/>
                <a:ext cx="293369" cy="1210781"/>
                <a:chOff x="6099551" y="1650998"/>
                <a:chExt cx="293369" cy="1210781"/>
              </a:xfrm>
            </p:grpSpPr>
            <p:sp>
              <p:nvSpPr>
                <p:cNvPr id="1374" name="Google Shape;1374;p76"/>
                <p:cNvSpPr/>
                <p:nvPr/>
              </p:nvSpPr>
              <p:spPr>
                <a:xfrm>
                  <a:off x="6101844" y="1650998"/>
                  <a:ext cx="288791" cy="151273"/>
                </a:xfrm>
                <a:custGeom>
                  <a:rect b="b" l="l" r="r" t="t"/>
                  <a:pathLst>
                    <a:path extrusionOk="0" h="151273" w="288791">
                      <a:moveTo>
                        <a:pt x="288791" y="150171"/>
                      </a:moveTo>
                      <a:lnTo>
                        <a:pt x="30" y="151274"/>
                      </a:lnTo>
                      <a:lnTo>
                        <a:pt x="30" y="151274"/>
                      </a:lnTo>
                      <a:lnTo>
                        <a:pt x="1" y="142697"/>
                      </a:lnTo>
                      <a:cubicBezTo>
                        <a:pt x="-304" y="64199"/>
                        <a:pt x="63173" y="315"/>
                        <a:pt x="141778" y="20"/>
                      </a:cubicBezTo>
                      <a:lnTo>
                        <a:pt x="145891" y="1"/>
                      </a:lnTo>
                      <a:cubicBezTo>
                        <a:pt x="224496" y="-303"/>
                        <a:pt x="288467" y="63087"/>
                        <a:pt x="288762" y="141585"/>
                      </a:cubicBezTo>
                      <a:lnTo>
                        <a:pt x="288791" y="150161"/>
                      </a:lnTo>
                      <a:lnTo>
                        <a:pt x="288791" y="150161"/>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75" name="Google Shape;1375;p76"/>
                <p:cNvSpPr/>
                <p:nvPr/>
              </p:nvSpPr>
              <p:spPr>
                <a:xfrm>
                  <a:off x="6099551" y="1912137"/>
                  <a:ext cx="293369" cy="695920"/>
                </a:xfrm>
                <a:custGeom>
                  <a:rect b="b" l="l" r="r" t="t"/>
                  <a:pathLst>
                    <a:path extrusionOk="0" h="695920" w="293369">
                      <a:moveTo>
                        <a:pt x="0" y="0"/>
                      </a:moveTo>
                      <a:lnTo>
                        <a:pt x="293369" y="0"/>
                      </a:lnTo>
                      <a:lnTo>
                        <a:pt x="293369" y="695921"/>
                      </a:lnTo>
                      <a:lnTo>
                        <a:pt x="0" y="695921"/>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76" name="Google Shape;1376;p76"/>
                <p:cNvSpPr/>
                <p:nvPr/>
              </p:nvSpPr>
              <p:spPr>
                <a:xfrm>
                  <a:off x="6099551" y="1802253"/>
                  <a:ext cx="293369" cy="109884"/>
                </a:xfrm>
                <a:custGeom>
                  <a:rect b="b" l="l" r="r" t="t"/>
                  <a:pathLst>
                    <a:path extrusionOk="0" h="109884" w="293369">
                      <a:moveTo>
                        <a:pt x="0" y="0"/>
                      </a:moveTo>
                      <a:lnTo>
                        <a:pt x="293369" y="0"/>
                      </a:lnTo>
                      <a:lnTo>
                        <a:pt x="293369" y="109884"/>
                      </a:lnTo>
                      <a:lnTo>
                        <a:pt x="0" y="109884"/>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77" name="Google Shape;1377;p76"/>
                <p:cNvSpPr/>
                <p:nvPr/>
              </p:nvSpPr>
              <p:spPr>
                <a:xfrm>
                  <a:off x="6246250" y="1651018"/>
                  <a:ext cx="144337" cy="150703"/>
                </a:xfrm>
                <a:custGeom>
                  <a:rect b="b" l="l" r="r" t="t"/>
                  <a:pathLst>
                    <a:path extrusionOk="0" h="150703" w="144337">
                      <a:moveTo>
                        <a:pt x="144338" y="141575"/>
                      </a:moveTo>
                      <a:lnTo>
                        <a:pt x="144338" y="150133"/>
                      </a:lnTo>
                      <a:lnTo>
                        <a:pt x="0" y="150703"/>
                      </a:lnTo>
                      <a:lnTo>
                        <a:pt x="0" y="1"/>
                      </a:lnTo>
                      <a:lnTo>
                        <a:pt x="1428" y="1"/>
                      </a:lnTo>
                      <a:cubicBezTo>
                        <a:pt x="80071" y="-284"/>
                        <a:pt x="144043" y="63039"/>
                        <a:pt x="144338" y="141575"/>
                      </a:cubicBezTo>
                      <a:close/>
                    </a:path>
                  </a:pathLst>
                </a:custGeom>
                <a:solidFill>
                  <a:srgbClr val="516F9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78" name="Google Shape;1378;p76"/>
                <p:cNvSpPr/>
                <p:nvPr/>
              </p:nvSpPr>
              <p:spPr>
                <a:xfrm>
                  <a:off x="6246250" y="1912109"/>
                  <a:ext cx="146622" cy="347993"/>
                </a:xfrm>
                <a:custGeom>
                  <a:rect b="b" l="l" r="r" t="t"/>
                  <a:pathLst>
                    <a:path extrusionOk="0" h="347993" w="146622">
                      <a:moveTo>
                        <a:pt x="0" y="0"/>
                      </a:moveTo>
                      <a:lnTo>
                        <a:pt x="146623" y="0"/>
                      </a:lnTo>
                      <a:lnTo>
                        <a:pt x="146623" y="347994"/>
                      </a:lnTo>
                      <a:lnTo>
                        <a:pt x="0" y="347994"/>
                      </a:lnTo>
                      <a:close/>
                    </a:path>
                  </a:pathLst>
                </a:custGeom>
                <a:solidFill>
                  <a:srgbClr val="516F9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79" name="Google Shape;1379;p76"/>
                <p:cNvSpPr/>
                <p:nvPr/>
              </p:nvSpPr>
              <p:spPr>
                <a:xfrm>
                  <a:off x="6099551" y="2608067"/>
                  <a:ext cx="293369" cy="253712"/>
                </a:xfrm>
                <a:custGeom>
                  <a:rect b="b" l="l" r="r" t="t"/>
                  <a:pathLst>
                    <a:path extrusionOk="0" h="253712" w="293369">
                      <a:moveTo>
                        <a:pt x="73340" y="126856"/>
                      </a:moveTo>
                      <a:lnTo>
                        <a:pt x="0" y="0"/>
                      </a:lnTo>
                      <a:lnTo>
                        <a:pt x="293370" y="0"/>
                      </a:lnTo>
                      <a:lnTo>
                        <a:pt x="220030" y="126856"/>
                      </a:lnTo>
                      <a:lnTo>
                        <a:pt x="146690" y="253712"/>
                      </a:lnTo>
                      <a:lnTo>
                        <a:pt x="73350" y="126856"/>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80" name="Google Shape;1380;p76"/>
                <p:cNvSpPr/>
                <p:nvPr/>
              </p:nvSpPr>
              <p:spPr>
                <a:xfrm>
                  <a:off x="6214069" y="2806158"/>
                  <a:ext cx="64314" cy="55621"/>
                </a:xfrm>
                <a:custGeom>
                  <a:rect b="b" l="l" r="r" t="t"/>
                  <a:pathLst>
                    <a:path extrusionOk="0" h="55621" w="64314">
                      <a:moveTo>
                        <a:pt x="16081" y="27811"/>
                      </a:moveTo>
                      <a:lnTo>
                        <a:pt x="0" y="0"/>
                      </a:lnTo>
                      <a:lnTo>
                        <a:pt x="64314" y="0"/>
                      </a:lnTo>
                      <a:lnTo>
                        <a:pt x="48233" y="27811"/>
                      </a:lnTo>
                      <a:lnTo>
                        <a:pt x="32152" y="55622"/>
                      </a:lnTo>
                      <a:lnTo>
                        <a:pt x="16071" y="27811"/>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81" name="Google Shape;1381;p76"/>
                <p:cNvSpPr/>
                <p:nvPr/>
              </p:nvSpPr>
              <p:spPr>
                <a:xfrm>
                  <a:off x="6099551" y="1912109"/>
                  <a:ext cx="146622" cy="347993"/>
                </a:xfrm>
                <a:custGeom>
                  <a:rect b="b" l="l" r="r" t="t"/>
                  <a:pathLst>
                    <a:path extrusionOk="0" h="347993" w="146622">
                      <a:moveTo>
                        <a:pt x="0" y="0"/>
                      </a:moveTo>
                      <a:lnTo>
                        <a:pt x="146623" y="0"/>
                      </a:lnTo>
                      <a:lnTo>
                        <a:pt x="146623" y="347994"/>
                      </a:lnTo>
                      <a:lnTo>
                        <a:pt x="0" y="347994"/>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82" name="Google Shape;1382;p76"/>
                <p:cNvSpPr/>
                <p:nvPr/>
              </p:nvSpPr>
              <p:spPr>
                <a:xfrm>
                  <a:off x="6246250" y="2260102"/>
                  <a:ext cx="146622" cy="347993"/>
                </a:xfrm>
                <a:custGeom>
                  <a:rect b="b" l="l" r="r" t="t"/>
                  <a:pathLst>
                    <a:path extrusionOk="0" h="347993" w="146622">
                      <a:moveTo>
                        <a:pt x="0" y="0"/>
                      </a:moveTo>
                      <a:lnTo>
                        <a:pt x="146623" y="0"/>
                      </a:lnTo>
                      <a:lnTo>
                        <a:pt x="146623" y="347994"/>
                      </a:lnTo>
                      <a:lnTo>
                        <a:pt x="0" y="347994"/>
                      </a:lnTo>
                      <a:close/>
                    </a:path>
                  </a:pathLst>
                </a:custGeom>
                <a:solidFill>
                  <a:srgbClr val="7691A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grpSp>
          <p:nvGrpSpPr>
            <p:cNvPr id="1383" name="Google Shape;1383;p76"/>
            <p:cNvGrpSpPr/>
            <p:nvPr/>
          </p:nvGrpSpPr>
          <p:grpSpPr>
            <a:xfrm>
              <a:off x="1893125" y="2230627"/>
              <a:ext cx="316610" cy="436955"/>
              <a:chOff x="7254396" y="1713277"/>
              <a:chExt cx="2588798" cy="3498436"/>
            </a:xfrm>
          </p:grpSpPr>
          <p:grpSp>
            <p:nvGrpSpPr>
              <p:cNvPr id="1384" name="Google Shape;1384;p76"/>
              <p:cNvGrpSpPr/>
              <p:nvPr/>
            </p:nvGrpSpPr>
            <p:grpSpPr>
              <a:xfrm>
                <a:off x="7254396" y="2694134"/>
                <a:ext cx="2588798" cy="2517579"/>
                <a:chOff x="7254396" y="2694134"/>
                <a:chExt cx="2588798" cy="2517579"/>
              </a:xfrm>
            </p:grpSpPr>
            <p:sp>
              <p:nvSpPr>
                <p:cNvPr id="1385" name="Google Shape;1385;p76"/>
                <p:cNvSpPr/>
                <p:nvPr/>
              </p:nvSpPr>
              <p:spPr>
                <a:xfrm>
                  <a:off x="7254853" y="2694134"/>
                  <a:ext cx="2588341" cy="1772789"/>
                </a:xfrm>
                <a:custGeom>
                  <a:rect b="b" l="l" r="r" t="t"/>
                  <a:pathLst>
                    <a:path extrusionOk="0" h="1772789" w="2588341">
                      <a:moveTo>
                        <a:pt x="0" y="0"/>
                      </a:moveTo>
                      <a:lnTo>
                        <a:pt x="0" y="562390"/>
                      </a:lnTo>
                      <a:lnTo>
                        <a:pt x="1024323" y="1219413"/>
                      </a:lnTo>
                      <a:lnTo>
                        <a:pt x="1024323" y="1772790"/>
                      </a:lnTo>
                      <a:lnTo>
                        <a:pt x="1267088" y="1772790"/>
                      </a:lnTo>
                      <a:lnTo>
                        <a:pt x="1564913" y="1772790"/>
                      </a:lnTo>
                      <a:lnTo>
                        <a:pt x="1564913" y="1218510"/>
                      </a:lnTo>
                      <a:lnTo>
                        <a:pt x="2587437" y="562390"/>
                      </a:lnTo>
                      <a:lnTo>
                        <a:pt x="2588341" y="562390"/>
                      </a:lnTo>
                      <a:lnTo>
                        <a:pt x="2588341" y="0"/>
                      </a:lnTo>
                      <a:lnTo>
                        <a:pt x="0" y="0"/>
                      </a:lnTo>
                      <a:close/>
                    </a:path>
                  </a:pathLst>
                </a:custGeom>
                <a:solidFill>
                  <a:srgbClr val="516F9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86" name="Google Shape;1386;p76"/>
                <p:cNvSpPr/>
                <p:nvPr/>
              </p:nvSpPr>
              <p:spPr>
                <a:xfrm>
                  <a:off x="8502995" y="4513438"/>
                  <a:ext cx="303233" cy="298111"/>
                </a:xfrm>
                <a:custGeom>
                  <a:rect b="b" l="l" r="r" t="t"/>
                  <a:pathLst>
                    <a:path extrusionOk="0" h="298111" w="303233">
                      <a:moveTo>
                        <a:pt x="3609" y="146355"/>
                      </a:moveTo>
                      <a:cubicBezTo>
                        <a:pt x="77615" y="132835"/>
                        <a:pt x="135369" y="76053"/>
                        <a:pt x="149812" y="2157"/>
                      </a:cubicBezTo>
                      <a:cubicBezTo>
                        <a:pt x="149812" y="350"/>
                        <a:pt x="151621" y="-544"/>
                        <a:pt x="153421" y="350"/>
                      </a:cubicBezTo>
                      <a:cubicBezTo>
                        <a:pt x="154325" y="350"/>
                        <a:pt x="155230" y="1254"/>
                        <a:pt x="155230" y="2157"/>
                      </a:cubicBezTo>
                      <a:cubicBezTo>
                        <a:pt x="168769" y="76063"/>
                        <a:pt x="226523" y="132845"/>
                        <a:pt x="300529" y="146355"/>
                      </a:cubicBezTo>
                      <a:cubicBezTo>
                        <a:pt x="302338" y="146355"/>
                        <a:pt x="303233" y="147259"/>
                        <a:pt x="303233" y="149056"/>
                      </a:cubicBezTo>
                      <a:cubicBezTo>
                        <a:pt x="303233" y="150853"/>
                        <a:pt x="302329" y="151756"/>
                        <a:pt x="300529" y="151756"/>
                      </a:cubicBezTo>
                      <a:cubicBezTo>
                        <a:pt x="226523" y="165276"/>
                        <a:pt x="168769" y="222058"/>
                        <a:pt x="155230" y="295955"/>
                      </a:cubicBezTo>
                      <a:cubicBezTo>
                        <a:pt x="155230" y="297761"/>
                        <a:pt x="153421" y="298655"/>
                        <a:pt x="151621" y="297761"/>
                      </a:cubicBezTo>
                      <a:cubicBezTo>
                        <a:pt x="150717" y="297761"/>
                        <a:pt x="149812" y="296858"/>
                        <a:pt x="149812" y="295955"/>
                      </a:cubicBezTo>
                      <a:cubicBezTo>
                        <a:pt x="136273" y="222049"/>
                        <a:pt x="77615" y="165267"/>
                        <a:pt x="3609" y="151756"/>
                      </a:cubicBezTo>
                      <a:cubicBezTo>
                        <a:pt x="1800" y="151756"/>
                        <a:pt x="0" y="150853"/>
                        <a:pt x="0" y="149056"/>
                      </a:cubicBezTo>
                      <a:cubicBezTo>
                        <a:pt x="0" y="147259"/>
                        <a:pt x="1809" y="145452"/>
                        <a:pt x="3609" y="146355"/>
                      </a:cubicBez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87" name="Google Shape;1387;p76"/>
                <p:cNvSpPr/>
                <p:nvPr/>
              </p:nvSpPr>
              <p:spPr>
                <a:xfrm>
                  <a:off x="8243977" y="4677461"/>
                  <a:ext cx="302689" cy="299927"/>
                </a:xfrm>
                <a:custGeom>
                  <a:rect b="b" l="l" r="r" t="t"/>
                  <a:pathLst>
                    <a:path extrusionOk="0" h="299927" w="302689">
                      <a:moveTo>
                        <a:pt x="3609" y="146356"/>
                      </a:moveTo>
                      <a:cubicBezTo>
                        <a:pt x="77615" y="132835"/>
                        <a:pt x="135369" y="76053"/>
                        <a:pt x="149813" y="2157"/>
                      </a:cubicBezTo>
                      <a:cubicBezTo>
                        <a:pt x="149813" y="350"/>
                        <a:pt x="151622" y="-543"/>
                        <a:pt x="153421" y="350"/>
                      </a:cubicBezTo>
                      <a:cubicBezTo>
                        <a:pt x="154326" y="350"/>
                        <a:pt x="155230" y="1254"/>
                        <a:pt x="155230" y="2157"/>
                      </a:cubicBezTo>
                      <a:cubicBezTo>
                        <a:pt x="168769" y="76063"/>
                        <a:pt x="226523" y="133738"/>
                        <a:pt x="300529" y="146356"/>
                      </a:cubicBezTo>
                      <a:cubicBezTo>
                        <a:pt x="302338" y="146356"/>
                        <a:pt x="303233" y="148162"/>
                        <a:pt x="302338" y="149959"/>
                      </a:cubicBezTo>
                      <a:cubicBezTo>
                        <a:pt x="302338" y="150862"/>
                        <a:pt x="301434" y="151766"/>
                        <a:pt x="300529" y="151766"/>
                      </a:cubicBezTo>
                      <a:cubicBezTo>
                        <a:pt x="226523" y="165286"/>
                        <a:pt x="167865" y="222962"/>
                        <a:pt x="155230" y="297771"/>
                      </a:cubicBezTo>
                      <a:cubicBezTo>
                        <a:pt x="155230" y="299577"/>
                        <a:pt x="153421" y="300471"/>
                        <a:pt x="151622" y="299577"/>
                      </a:cubicBezTo>
                      <a:cubicBezTo>
                        <a:pt x="150717" y="299577"/>
                        <a:pt x="149813" y="298674"/>
                        <a:pt x="149813" y="297771"/>
                      </a:cubicBezTo>
                      <a:cubicBezTo>
                        <a:pt x="136274" y="223865"/>
                        <a:pt x="77615" y="167083"/>
                        <a:pt x="3609" y="153572"/>
                      </a:cubicBezTo>
                      <a:cubicBezTo>
                        <a:pt x="1800" y="153572"/>
                        <a:pt x="0" y="151766"/>
                        <a:pt x="0" y="149969"/>
                      </a:cubicBezTo>
                      <a:cubicBezTo>
                        <a:pt x="0" y="148172"/>
                        <a:pt x="1809" y="146365"/>
                        <a:pt x="3609" y="146365"/>
                      </a:cubicBez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88" name="Google Shape;1388;p76"/>
                <p:cNvSpPr/>
                <p:nvPr/>
              </p:nvSpPr>
              <p:spPr>
                <a:xfrm>
                  <a:off x="8479175" y="4913593"/>
                  <a:ext cx="301240" cy="298120"/>
                </a:xfrm>
                <a:custGeom>
                  <a:rect b="b" l="l" r="r" t="t"/>
                  <a:pathLst>
                    <a:path extrusionOk="0" h="298120" w="301240">
                      <a:moveTo>
                        <a:pt x="2160" y="146355"/>
                      </a:moveTo>
                      <a:cubicBezTo>
                        <a:pt x="76166" y="132835"/>
                        <a:pt x="133921" y="76053"/>
                        <a:pt x="148364" y="2157"/>
                      </a:cubicBezTo>
                      <a:cubicBezTo>
                        <a:pt x="148364" y="350"/>
                        <a:pt x="150173" y="-543"/>
                        <a:pt x="151973" y="350"/>
                      </a:cubicBezTo>
                      <a:cubicBezTo>
                        <a:pt x="152877" y="350"/>
                        <a:pt x="153782" y="1254"/>
                        <a:pt x="153782" y="2157"/>
                      </a:cubicBezTo>
                      <a:cubicBezTo>
                        <a:pt x="167320" y="76062"/>
                        <a:pt x="225074" y="132844"/>
                        <a:pt x="299081" y="146355"/>
                      </a:cubicBezTo>
                      <a:cubicBezTo>
                        <a:pt x="300890" y="146355"/>
                        <a:pt x="301785" y="148162"/>
                        <a:pt x="300890" y="149959"/>
                      </a:cubicBezTo>
                      <a:cubicBezTo>
                        <a:pt x="300890" y="150862"/>
                        <a:pt x="299985" y="151765"/>
                        <a:pt x="299081" y="151765"/>
                      </a:cubicBezTo>
                      <a:cubicBezTo>
                        <a:pt x="225074" y="165286"/>
                        <a:pt x="167320" y="222068"/>
                        <a:pt x="153782" y="295964"/>
                      </a:cubicBezTo>
                      <a:cubicBezTo>
                        <a:pt x="153782" y="297771"/>
                        <a:pt x="151973" y="298664"/>
                        <a:pt x="150173" y="297771"/>
                      </a:cubicBezTo>
                      <a:cubicBezTo>
                        <a:pt x="149269" y="297771"/>
                        <a:pt x="148364" y="296867"/>
                        <a:pt x="148364" y="295964"/>
                      </a:cubicBezTo>
                      <a:cubicBezTo>
                        <a:pt x="134825" y="222058"/>
                        <a:pt x="76166" y="165276"/>
                        <a:pt x="2160" y="151765"/>
                      </a:cubicBezTo>
                      <a:cubicBezTo>
                        <a:pt x="351" y="151765"/>
                        <a:pt x="-544" y="149959"/>
                        <a:pt x="351" y="148162"/>
                      </a:cubicBezTo>
                      <a:cubicBezTo>
                        <a:pt x="1256" y="147259"/>
                        <a:pt x="2160" y="147259"/>
                        <a:pt x="2160" y="146355"/>
                      </a:cubicBez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89" name="Google Shape;1389;p76"/>
                <p:cNvSpPr/>
                <p:nvPr/>
              </p:nvSpPr>
              <p:spPr>
                <a:xfrm>
                  <a:off x="7254396" y="2694134"/>
                  <a:ext cx="1294622" cy="562389"/>
                </a:xfrm>
                <a:custGeom>
                  <a:rect b="b" l="l" r="r" t="t"/>
                  <a:pathLst>
                    <a:path extrusionOk="0" h="562389" w="1294622">
                      <a:moveTo>
                        <a:pt x="0" y="0"/>
                      </a:moveTo>
                      <a:lnTo>
                        <a:pt x="1294623" y="0"/>
                      </a:lnTo>
                      <a:lnTo>
                        <a:pt x="1294623" y="562390"/>
                      </a:lnTo>
                      <a:lnTo>
                        <a:pt x="0" y="56239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90" name="Google Shape;1390;p76"/>
                <p:cNvSpPr/>
                <p:nvPr/>
              </p:nvSpPr>
              <p:spPr>
                <a:xfrm>
                  <a:off x="8548962" y="3256591"/>
                  <a:ext cx="1292308" cy="1210314"/>
                </a:xfrm>
                <a:custGeom>
                  <a:rect b="b" l="l" r="r" t="t"/>
                  <a:pathLst>
                    <a:path extrusionOk="0" h="1210314" w="1292308">
                      <a:moveTo>
                        <a:pt x="1292309" y="0"/>
                      </a:moveTo>
                      <a:lnTo>
                        <a:pt x="1292309" y="589"/>
                      </a:lnTo>
                      <a:lnTo>
                        <a:pt x="270862" y="656044"/>
                      </a:lnTo>
                      <a:lnTo>
                        <a:pt x="270862" y="1210314"/>
                      </a:lnTo>
                      <a:lnTo>
                        <a:pt x="0" y="1210314"/>
                      </a:lnTo>
                      <a:lnTo>
                        <a:pt x="0" y="0"/>
                      </a:lnTo>
                      <a:lnTo>
                        <a:pt x="1292309" y="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nvGrpSpPr>
              <p:cNvPr id="1391" name="Google Shape;1391;p76"/>
              <p:cNvGrpSpPr/>
              <p:nvPr/>
            </p:nvGrpSpPr>
            <p:grpSpPr>
              <a:xfrm>
                <a:off x="8715884" y="3483207"/>
                <a:ext cx="768170" cy="767135"/>
                <a:chOff x="8715884" y="3483207"/>
                <a:chExt cx="768170" cy="767135"/>
              </a:xfrm>
            </p:grpSpPr>
            <p:sp>
              <p:nvSpPr>
                <p:cNvPr id="1392" name="Google Shape;1392;p76"/>
                <p:cNvSpPr/>
                <p:nvPr/>
              </p:nvSpPr>
              <p:spPr>
                <a:xfrm>
                  <a:off x="8715884" y="3483207"/>
                  <a:ext cx="768170" cy="767135"/>
                </a:xfrm>
                <a:custGeom>
                  <a:rect b="b" l="l" r="r" t="t"/>
                  <a:pathLst>
                    <a:path extrusionOk="0" h="767135" w="768170">
                      <a:moveTo>
                        <a:pt x="276594" y="767126"/>
                      </a:moveTo>
                      <a:lnTo>
                        <a:pt x="278546" y="641231"/>
                      </a:lnTo>
                      <a:lnTo>
                        <a:pt x="275975" y="640156"/>
                      </a:lnTo>
                      <a:lnTo>
                        <a:pt x="186535" y="729475"/>
                      </a:lnTo>
                      <a:lnTo>
                        <a:pt x="37265" y="581701"/>
                      </a:lnTo>
                      <a:lnTo>
                        <a:pt x="127829" y="493210"/>
                      </a:lnTo>
                      <a:cubicBezTo>
                        <a:pt x="127448" y="492278"/>
                        <a:pt x="127067" y="491355"/>
                        <a:pt x="126696" y="490433"/>
                      </a:cubicBezTo>
                      <a:lnTo>
                        <a:pt x="0" y="490433"/>
                      </a:lnTo>
                      <a:lnTo>
                        <a:pt x="0" y="279393"/>
                      </a:lnTo>
                      <a:lnTo>
                        <a:pt x="125934" y="279393"/>
                      </a:lnTo>
                      <a:cubicBezTo>
                        <a:pt x="126334" y="278414"/>
                        <a:pt x="126734" y="277454"/>
                        <a:pt x="127143" y="276493"/>
                      </a:cubicBezTo>
                      <a:lnTo>
                        <a:pt x="37617" y="187080"/>
                      </a:lnTo>
                      <a:lnTo>
                        <a:pt x="186573" y="38336"/>
                      </a:lnTo>
                      <a:lnTo>
                        <a:pt x="274099" y="126713"/>
                      </a:lnTo>
                      <a:cubicBezTo>
                        <a:pt x="275089" y="126305"/>
                        <a:pt x="276070" y="125886"/>
                        <a:pt x="277070" y="125477"/>
                      </a:cubicBezTo>
                      <a:lnTo>
                        <a:pt x="277070" y="0"/>
                      </a:lnTo>
                      <a:lnTo>
                        <a:pt x="488397" y="0"/>
                      </a:lnTo>
                      <a:lnTo>
                        <a:pt x="488397" y="126685"/>
                      </a:lnTo>
                      <a:cubicBezTo>
                        <a:pt x="489187" y="127018"/>
                        <a:pt x="489968" y="127350"/>
                        <a:pt x="490749" y="127683"/>
                      </a:cubicBezTo>
                      <a:lnTo>
                        <a:pt x="580950" y="38574"/>
                      </a:lnTo>
                      <a:lnTo>
                        <a:pt x="727859" y="185283"/>
                      </a:lnTo>
                      <a:lnTo>
                        <a:pt x="638524" y="274497"/>
                      </a:lnTo>
                      <a:cubicBezTo>
                        <a:pt x="638962" y="275514"/>
                        <a:pt x="639390" y="276550"/>
                        <a:pt x="639818" y="277596"/>
                      </a:cubicBezTo>
                      <a:lnTo>
                        <a:pt x="768171" y="277596"/>
                      </a:lnTo>
                      <a:lnTo>
                        <a:pt x="768171" y="488636"/>
                      </a:lnTo>
                      <a:lnTo>
                        <a:pt x="639676" y="488636"/>
                      </a:lnTo>
                      <a:cubicBezTo>
                        <a:pt x="639276" y="489635"/>
                        <a:pt x="638857" y="490633"/>
                        <a:pt x="638438" y="491650"/>
                      </a:cubicBezTo>
                      <a:lnTo>
                        <a:pt x="727945" y="581045"/>
                      </a:lnTo>
                      <a:lnTo>
                        <a:pt x="578932" y="728581"/>
                      </a:lnTo>
                      <a:lnTo>
                        <a:pt x="489226" y="638996"/>
                      </a:lnTo>
                      <a:cubicBezTo>
                        <a:pt x="488950" y="639110"/>
                        <a:pt x="488673" y="639224"/>
                        <a:pt x="488397" y="639338"/>
                      </a:cubicBezTo>
                      <a:lnTo>
                        <a:pt x="488397" y="767136"/>
                      </a:lnTo>
                      <a:lnTo>
                        <a:pt x="276584" y="767136"/>
                      </a:lnTo>
                      <a:close/>
                      <a:moveTo>
                        <a:pt x="290761" y="384457"/>
                      </a:moveTo>
                      <a:cubicBezTo>
                        <a:pt x="290761" y="408626"/>
                        <a:pt x="300130" y="431369"/>
                        <a:pt x="317143" y="448484"/>
                      </a:cubicBezTo>
                      <a:cubicBezTo>
                        <a:pt x="334119" y="465560"/>
                        <a:pt x="356665" y="474973"/>
                        <a:pt x="380649" y="474973"/>
                      </a:cubicBezTo>
                      <a:lnTo>
                        <a:pt x="381867" y="474973"/>
                      </a:lnTo>
                      <a:cubicBezTo>
                        <a:pt x="432261" y="474973"/>
                        <a:pt x="472907" y="433956"/>
                        <a:pt x="472907" y="383554"/>
                      </a:cubicBezTo>
                      <a:cubicBezTo>
                        <a:pt x="472907" y="333646"/>
                        <a:pt x="431852" y="293047"/>
                        <a:pt x="381381" y="293047"/>
                      </a:cubicBezTo>
                      <a:cubicBezTo>
                        <a:pt x="331406" y="293047"/>
                        <a:pt x="290752" y="334045"/>
                        <a:pt x="290752" y="384447"/>
                      </a:cubicBezTo>
                      <a:close/>
                    </a:path>
                  </a:pathLst>
                </a:custGeom>
                <a:solidFill>
                  <a:srgbClr val="2E475D"/>
                </a:solidFill>
                <a:ln cap="flat" cmpd="sng" w="9525">
                  <a:solidFill>
                    <a:srgbClr val="DBE4E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93" name="Google Shape;1393;p76"/>
                <p:cNvSpPr/>
                <p:nvPr/>
              </p:nvSpPr>
              <p:spPr>
                <a:xfrm>
                  <a:off x="8747094" y="3514384"/>
                  <a:ext cx="352885" cy="704801"/>
                </a:xfrm>
                <a:custGeom>
                  <a:rect b="b" l="l" r="r" t="t"/>
                  <a:pathLst>
                    <a:path extrusionOk="0" h="704801" w="352885">
                      <a:moveTo>
                        <a:pt x="278879" y="704782"/>
                      </a:moveTo>
                      <a:lnTo>
                        <a:pt x="352885" y="704782"/>
                      </a:lnTo>
                      <a:lnTo>
                        <a:pt x="352885" y="474060"/>
                      </a:lnTo>
                      <a:cubicBezTo>
                        <a:pt x="285201" y="477664"/>
                        <a:pt x="228341" y="425389"/>
                        <a:pt x="224733" y="357796"/>
                      </a:cubicBezTo>
                      <a:cubicBezTo>
                        <a:pt x="221124" y="290204"/>
                        <a:pt x="273471" y="233422"/>
                        <a:pt x="341156" y="229818"/>
                      </a:cubicBezTo>
                      <a:lnTo>
                        <a:pt x="352885" y="229818"/>
                      </a:lnTo>
                      <a:lnTo>
                        <a:pt x="352885" y="0"/>
                      </a:lnTo>
                      <a:lnTo>
                        <a:pt x="278879" y="0"/>
                      </a:lnTo>
                      <a:lnTo>
                        <a:pt x="278879" y="116264"/>
                      </a:lnTo>
                      <a:cubicBezTo>
                        <a:pt x="264435" y="120771"/>
                        <a:pt x="250906" y="126181"/>
                        <a:pt x="238262" y="133388"/>
                      </a:cubicBezTo>
                      <a:lnTo>
                        <a:pt x="155230" y="51372"/>
                      </a:lnTo>
                      <a:lnTo>
                        <a:pt x="50537" y="155922"/>
                      </a:lnTo>
                      <a:lnTo>
                        <a:pt x="133570" y="238841"/>
                      </a:lnTo>
                      <a:cubicBezTo>
                        <a:pt x="126353" y="252362"/>
                        <a:pt x="120936" y="265882"/>
                        <a:pt x="116423" y="279403"/>
                      </a:cubicBezTo>
                      <a:lnTo>
                        <a:pt x="0" y="279403"/>
                      </a:lnTo>
                      <a:lnTo>
                        <a:pt x="0" y="428108"/>
                      </a:lnTo>
                      <a:lnTo>
                        <a:pt x="117327" y="428108"/>
                      </a:lnTo>
                      <a:cubicBezTo>
                        <a:pt x="121840" y="441629"/>
                        <a:pt x="127257" y="456043"/>
                        <a:pt x="134474" y="468669"/>
                      </a:cubicBezTo>
                      <a:lnTo>
                        <a:pt x="50537" y="550686"/>
                      </a:lnTo>
                      <a:lnTo>
                        <a:pt x="155230" y="654332"/>
                      </a:lnTo>
                      <a:lnTo>
                        <a:pt x="238262" y="571413"/>
                      </a:lnTo>
                      <a:cubicBezTo>
                        <a:pt x="251801" y="578620"/>
                        <a:pt x="265340" y="584030"/>
                        <a:pt x="278879" y="588537"/>
                      </a:cubicBezTo>
                      <a:lnTo>
                        <a:pt x="278879" y="704801"/>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nvGrpSpPr>
              <p:cNvPr id="1394" name="Google Shape;1394;p76"/>
              <p:cNvGrpSpPr/>
              <p:nvPr/>
            </p:nvGrpSpPr>
            <p:grpSpPr>
              <a:xfrm>
                <a:off x="7575995" y="1713277"/>
                <a:ext cx="1941334" cy="846527"/>
                <a:chOff x="7575995" y="1713277"/>
                <a:chExt cx="1941334" cy="846527"/>
              </a:xfrm>
            </p:grpSpPr>
            <p:sp>
              <p:nvSpPr>
                <p:cNvPr id="1395" name="Google Shape;1395;p76"/>
                <p:cNvSpPr/>
                <p:nvPr/>
              </p:nvSpPr>
              <p:spPr>
                <a:xfrm>
                  <a:off x="7575995" y="1713277"/>
                  <a:ext cx="551425" cy="846527"/>
                </a:xfrm>
                <a:custGeom>
                  <a:rect b="b" l="l" r="r" t="t"/>
                  <a:pathLst>
                    <a:path extrusionOk="0" h="846527" w="551425">
                      <a:moveTo>
                        <a:pt x="551426" y="570187"/>
                      </a:moveTo>
                      <a:lnTo>
                        <a:pt x="276718" y="846528"/>
                      </a:lnTo>
                      <a:lnTo>
                        <a:pt x="0" y="572193"/>
                      </a:lnTo>
                      <a:lnTo>
                        <a:pt x="141301" y="571679"/>
                      </a:lnTo>
                      <a:lnTo>
                        <a:pt x="137930" y="856"/>
                      </a:lnTo>
                      <a:lnTo>
                        <a:pt x="406888" y="0"/>
                      </a:lnTo>
                      <a:lnTo>
                        <a:pt x="410249" y="570700"/>
                      </a:lnTo>
                      <a:lnTo>
                        <a:pt x="551416" y="570187"/>
                      </a:ln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96" name="Google Shape;1396;p76"/>
                <p:cNvSpPr/>
                <p:nvPr/>
              </p:nvSpPr>
              <p:spPr>
                <a:xfrm>
                  <a:off x="7576005" y="1713572"/>
                  <a:ext cx="276717" cy="846232"/>
                </a:xfrm>
                <a:custGeom>
                  <a:rect b="b" l="l" r="r" t="t"/>
                  <a:pathLst>
                    <a:path extrusionOk="0" h="846232" w="276717">
                      <a:moveTo>
                        <a:pt x="0" y="571898"/>
                      </a:moveTo>
                      <a:lnTo>
                        <a:pt x="141301" y="571461"/>
                      </a:lnTo>
                      <a:lnTo>
                        <a:pt x="137930" y="570"/>
                      </a:lnTo>
                      <a:lnTo>
                        <a:pt x="272414" y="0"/>
                      </a:lnTo>
                      <a:lnTo>
                        <a:pt x="275784" y="571042"/>
                      </a:lnTo>
                      <a:lnTo>
                        <a:pt x="275860" y="571042"/>
                      </a:lnTo>
                      <a:lnTo>
                        <a:pt x="276717" y="846233"/>
                      </a:lnTo>
                      <a:lnTo>
                        <a:pt x="0" y="57189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97" name="Google Shape;1397;p76"/>
                <p:cNvSpPr/>
                <p:nvPr/>
              </p:nvSpPr>
              <p:spPr>
                <a:xfrm>
                  <a:off x="8272816" y="1713277"/>
                  <a:ext cx="551140" cy="846527"/>
                </a:xfrm>
                <a:custGeom>
                  <a:rect b="b" l="l" r="r" t="t"/>
                  <a:pathLst>
                    <a:path extrusionOk="0" h="846527" w="551140">
                      <a:moveTo>
                        <a:pt x="551140" y="570187"/>
                      </a:moveTo>
                      <a:lnTo>
                        <a:pt x="276432" y="846528"/>
                      </a:lnTo>
                      <a:lnTo>
                        <a:pt x="0" y="572193"/>
                      </a:lnTo>
                      <a:lnTo>
                        <a:pt x="141005" y="571679"/>
                      </a:lnTo>
                      <a:lnTo>
                        <a:pt x="137636" y="856"/>
                      </a:lnTo>
                      <a:lnTo>
                        <a:pt x="406593" y="0"/>
                      </a:lnTo>
                      <a:lnTo>
                        <a:pt x="409954" y="570700"/>
                      </a:lnTo>
                      <a:lnTo>
                        <a:pt x="551121" y="570187"/>
                      </a:ln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98" name="Google Shape;1398;p76"/>
                <p:cNvSpPr/>
                <p:nvPr/>
              </p:nvSpPr>
              <p:spPr>
                <a:xfrm>
                  <a:off x="8272816" y="1713572"/>
                  <a:ext cx="276432" cy="846232"/>
                </a:xfrm>
                <a:custGeom>
                  <a:rect b="b" l="l" r="r" t="t"/>
                  <a:pathLst>
                    <a:path extrusionOk="0" h="846232" w="276432">
                      <a:moveTo>
                        <a:pt x="10" y="571898"/>
                      </a:moveTo>
                      <a:lnTo>
                        <a:pt x="141015" y="571461"/>
                      </a:lnTo>
                      <a:lnTo>
                        <a:pt x="137645" y="570"/>
                      </a:lnTo>
                      <a:lnTo>
                        <a:pt x="272129" y="0"/>
                      </a:lnTo>
                      <a:lnTo>
                        <a:pt x="275499" y="571042"/>
                      </a:lnTo>
                      <a:lnTo>
                        <a:pt x="275575" y="571042"/>
                      </a:lnTo>
                      <a:lnTo>
                        <a:pt x="276432" y="846233"/>
                      </a:lnTo>
                      <a:lnTo>
                        <a:pt x="0" y="57189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399" name="Google Shape;1399;p76"/>
                <p:cNvSpPr/>
                <p:nvPr/>
              </p:nvSpPr>
              <p:spPr>
                <a:xfrm>
                  <a:off x="8966190" y="1713277"/>
                  <a:ext cx="551139" cy="846527"/>
                </a:xfrm>
                <a:custGeom>
                  <a:rect b="b" l="l" r="r" t="t"/>
                  <a:pathLst>
                    <a:path extrusionOk="0" h="846527" w="551139">
                      <a:moveTo>
                        <a:pt x="551140" y="570187"/>
                      </a:moveTo>
                      <a:lnTo>
                        <a:pt x="276432" y="846528"/>
                      </a:lnTo>
                      <a:lnTo>
                        <a:pt x="0" y="572193"/>
                      </a:lnTo>
                      <a:lnTo>
                        <a:pt x="141015" y="571679"/>
                      </a:lnTo>
                      <a:lnTo>
                        <a:pt x="137644" y="856"/>
                      </a:lnTo>
                      <a:lnTo>
                        <a:pt x="406602" y="0"/>
                      </a:lnTo>
                      <a:lnTo>
                        <a:pt x="409973" y="570700"/>
                      </a:lnTo>
                      <a:lnTo>
                        <a:pt x="551140" y="570187"/>
                      </a:ln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00" name="Google Shape;1400;p76"/>
                <p:cNvSpPr/>
                <p:nvPr/>
              </p:nvSpPr>
              <p:spPr>
                <a:xfrm>
                  <a:off x="8966190" y="1713572"/>
                  <a:ext cx="276431" cy="846232"/>
                </a:xfrm>
                <a:custGeom>
                  <a:rect b="b" l="l" r="r" t="t"/>
                  <a:pathLst>
                    <a:path extrusionOk="0" h="846232" w="276431">
                      <a:moveTo>
                        <a:pt x="0" y="571898"/>
                      </a:moveTo>
                      <a:lnTo>
                        <a:pt x="141015" y="571461"/>
                      </a:lnTo>
                      <a:lnTo>
                        <a:pt x="137644" y="570"/>
                      </a:lnTo>
                      <a:lnTo>
                        <a:pt x="272119" y="0"/>
                      </a:lnTo>
                      <a:lnTo>
                        <a:pt x="275489" y="571042"/>
                      </a:lnTo>
                      <a:lnTo>
                        <a:pt x="275565" y="571042"/>
                      </a:lnTo>
                      <a:lnTo>
                        <a:pt x="276432" y="846233"/>
                      </a:lnTo>
                      <a:lnTo>
                        <a:pt x="0" y="57189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01" name="Google Shape;1401;p76"/>
                <p:cNvSpPr/>
                <p:nvPr/>
              </p:nvSpPr>
              <p:spPr>
                <a:xfrm>
                  <a:off x="7716801" y="2108706"/>
                  <a:ext cx="269253" cy="174462"/>
                </a:xfrm>
                <a:custGeom>
                  <a:rect b="b" l="l" r="r" t="t"/>
                  <a:pathLst>
                    <a:path extrusionOk="0" h="174462" w="269253">
                      <a:moveTo>
                        <a:pt x="269253" y="173607"/>
                      </a:moveTo>
                      <a:lnTo>
                        <a:pt x="581" y="174463"/>
                      </a:lnTo>
                      <a:lnTo>
                        <a:pt x="0" y="0"/>
                      </a:lnTo>
                      <a:lnTo>
                        <a:pt x="269253" y="17360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02" name="Google Shape;1402;p76"/>
                <p:cNvSpPr/>
                <p:nvPr/>
              </p:nvSpPr>
              <p:spPr>
                <a:xfrm>
                  <a:off x="8413336" y="2108706"/>
                  <a:ext cx="269538" cy="174462"/>
                </a:xfrm>
                <a:custGeom>
                  <a:rect b="b" l="l" r="r" t="t"/>
                  <a:pathLst>
                    <a:path extrusionOk="0" h="174462" w="269538">
                      <a:moveTo>
                        <a:pt x="269539" y="173607"/>
                      </a:moveTo>
                      <a:lnTo>
                        <a:pt x="571" y="174463"/>
                      </a:lnTo>
                      <a:lnTo>
                        <a:pt x="0" y="0"/>
                      </a:lnTo>
                      <a:lnTo>
                        <a:pt x="269539" y="17360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03" name="Google Shape;1403;p76"/>
                <p:cNvSpPr/>
                <p:nvPr/>
              </p:nvSpPr>
              <p:spPr>
                <a:xfrm>
                  <a:off x="9106710" y="2108706"/>
                  <a:ext cx="269243" cy="174462"/>
                </a:xfrm>
                <a:custGeom>
                  <a:rect b="b" l="l" r="r" t="t"/>
                  <a:pathLst>
                    <a:path extrusionOk="0" h="174462" w="269243">
                      <a:moveTo>
                        <a:pt x="269243" y="173607"/>
                      </a:moveTo>
                      <a:lnTo>
                        <a:pt x="571" y="174463"/>
                      </a:lnTo>
                      <a:lnTo>
                        <a:pt x="0" y="0"/>
                      </a:lnTo>
                      <a:lnTo>
                        <a:pt x="269243" y="17360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grpSp>
          <p:nvGrpSpPr>
            <p:cNvPr id="1404" name="Google Shape;1404;p76"/>
            <p:cNvGrpSpPr/>
            <p:nvPr/>
          </p:nvGrpSpPr>
          <p:grpSpPr>
            <a:xfrm>
              <a:off x="1859211" y="1613374"/>
              <a:ext cx="386037" cy="317269"/>
              <a:chOff x="759267" y="2194220"/>
              <a:chExt cx="564299" cy="454279"/>
            </a:xfrm>
          </p:grpSpPr>
          <p:sp>
            <p:nvSpPr>
              <p:cNvPr id="1405" name="Google Shape;1405;p76"/>
              <p:cNvSpPr/>
              <p:nvPr/>
            </p:nvSpPr>
            <p:spPr>
              <a:xfrm>
                <a:off x="759495" y="2194350"/>
                <a:ext cx="560661" cy="454149"/>
              </a:xfrm>
              <a:custGeom>
                <a:rect b="b" l="l" r="r" t="t"/>
                <a:pathLst>
                  <a:path extrusionOk="0" h="2752418" w="2312003">
                    <a:moveTo>
                      <a:pt x="0" y="0"/>
                    </a:moveTo>
                    <a:lnTo>
                      <a:pt x="2312004" y="0"/>
                    </a:lnTo>
                    <a:lnTo>
                      <a:pt x="2312004" y="2752419"/>
                    </a:lnTo>
                    <a:lnTo>
                      <a:pt x="0" y="2752419"/>
                    </a:lnTo>
                    <a:close/>
                  </a:path>
                </a:pathLst>
              </a:custGeom>
              <a:solidFill>
                <a:srgbClr val="99AFC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06" name="Google Shape;1406;p76"/>
              <p:cNvSpPr/>
              <p:nvPr/>
            </p:nvSpPr>
            <p:spPr>
              <a:xfrm>
                <a:off x="759267" y="2194220"/>
                <a:ext cx="564299" cy="26099"/>
              </a:xfrm>
              <a:custGeom>
                <a:rect b="b" l="l" r="r" t="t"/>
                <a:pathLst>
                  <a:path extrusionOk="0" h="158175" w="3419995">
                    <a:moveTo>
                      <a:pt x="0" y="0"/>
                    </a:moveTo>
                    <a:lnTo>
                      <a:pt x="3419996" y="0"/>
                    </a:lnTo>
                    <a:lnTo>
                      <a:pt x="3419996" y="158175"/>
                    </a:lnTo>
                    <a:lnTo>
                      <a:pt x="0" y="158175"/>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07" name="Google Shape;1407;p76"/>
              <p:cNvSpPr/>
              <p:nvPr/>
            </p:nvSpPr>
            <p:spPr>
              <a:xfrm>
                <a:off x="768679" y="2203468"/>
                <a:ext cx="9492" cy="9479"/>
              </a:xfrm>
              <a:custGeom>
                <a:rect b="b" l="l" r="r" t="t"/>
                <a:pathLst>
                  <a:path extrusionOk="0" h="57447" w="57525">
                    <a:moveTo>
                      <a:pt x="57526" y="28724"/>
                    </a:moveTo>
                    <a:cubicBezTo>
                      <a:pt x="57526" y="44587"/>
                      <a:pt x="44648" y="57447"/>
                      <a:pt x="28763" y="57447"/>
                    </a:cubicBezTo>
                    <a:cubicBezTo>
                      <a:pt x="12877" y="57447"/>
                      <a:pt x="0" y="44587"/>
                      <a:pt x="0" y="28724"/>
                    </a:cubicBezTo>
                    <a:cubicBezTo>
                      <a:pt x="0" y="12860"/>
                      <a:pt x="12877" y="0"/>
                      <a:pt x="28763" y="0"/>
                    </a:cubicBezTo>
                    <a:cubicBezTo>
                      <a:pt x="44648" y="0"/>
                      <a:pt x="57526" y="12860"/>
                      <a:pt x="57526" y="28724"/>
                    </a:cubicBezTo>
                    <a:close/>
                  </a:path>
                </a:pathLst>
              </a:custGeom>
              <a:solidFill>
                <a:srgbClr val="FFCE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08" name="Google Shape;1408;p76"/>
              <p:cNvSpPr/>
              <p:nvPr/>
            </p:nvSpPr>
            <p:spPr>
              <a:xfrm>
                <a:off x="782858" y="2203468"/>
                <a:ext cx="9492" cy="9479"/>
              </a:xfrm>
              <a:custGeom>
                <a:rect b="b" l="l" r="r" t="t"/>
                <a:pathLst>
                  <a:path extrusionOk="0" h="57447" w="57525">
                    <a:moveTo>
                      <a:pt x="57526" y="28724"/>
                    </a:moveTo>
                    <a:cubicBezTo>
                      <a:pt x="57526" y="44587"/>
                      <a:pt x="44648" y="57447"/>
                      <a:pt x="28763" y="57447"/>
                    </a:cubicBezTo>
                    <a:cubicBezTo>
                      <a:pt x="12878" y="57447"/>
                      <a:pt x="0" y="44587"/>
                      <a:pt x="0" y="28724"/>
                    </a:cubicBezTo>
                    <a:cubicBezTo>
                      <a:pt x="0" y="12860"/>
                      <a:pt x="12877" y="0"/>
                      <a:pt x="28763" y="0"/>
                    </a:cubicBezTo>
                    <a:cubicBezTo>
                      <a:pt x="44648" y="0"/>
                      <a:pt x="57526" y="12860"/>
                      <a:pt x="57526" y="28724"/>
                    </a:cubicBezTo>
                    <a:close/>
                  </a:path>
                </a:pathLst>
              </a:custGeom>
              <a:solidFill>
                <a:srgbClr val="FFEBC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09" name="Google Shape;1409;p76"/>
              <p:cNvSpPr/>
              <p:nvPr/>
            </p:nvSpPr>
            <p:spPr>
              <a:xfrm>
                <a:off x="797220" y="2203406"/>
                <a:ext cx="9492" cy="9479"/>
              </a:xfrm>
              <a:custGeom>
                <a:rect b="b" l="l" r="r" t="t"/>
                <a:pathLst>
                  <a:path extrusionOk="0" h="57447" w="57525">
                    <a:moveTo>
                      <a:pt x="57526" y="28724"/>
                    </a:moveTo>
                    <a:cubicBezTo>
                      <a:pt x="57526" y="44587"/>
                      <a:pt x="44648" y="57447"/>
                      <a:pt x="28763" y="57447"/>
                    </a:cubicBezTo>
                    <a:cubicBezTo>
                      <a:pt x="12878" y="57447"/>
                      <a:pt x="0" y="44587"/>
                      <a:pt x="0" y="28724"/>
                    </a:cubicBezTo>
                    <a:cubicBezTo>
                      <a:pt x="0" y="12860"/>
                      <a:pt x="12877" y="0"/>
                      <a:pt x="28763" y="0"/>
                    </a:cubicBezTo>
                    <a:cubicBezTo>
                      <a:pt x="44648" y="0"/>
                      <a:pt x="57526" y="12860"/>
                      <a:pt x="57526" y="28724"/>
                    </a:cubicBezTo>
                    <a:close/>
                  </a:path>
                </a:pathLst>
              </a:custGeom>
              <a:solidFill>
                <a:srgbClr val="CAE7D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10" name="Google Shape;1410;p76"/>
              <p:cNvSpPr/>
              <p:nvPr/>
            </p:nvSpPr>
            <p:spPr>
              <a:xfrm>
                <a:off x="779551" y="2249234"/>
                <a:ext cx="374216" cy="152593"/>
              </a:xfrm>
              <a:custGeom>
                <a:rect b="b" l="l" r="r" t="t"/>
                <a:pathLst>
                  <a:path extrusionOk="0" h="924807" w="2050501">
                    <a:moveTo>
                      <a:pt x="0" y="0"/>
                    </a:moveTo>
                    <a:lnTo>
                      <a:pt x="2050502" y="0"/>
                    </a:lnTo>
                    <a:lnTo>
                      <a:pt x="2050502" y="924807"/>
                    </a:lnTo>
                    <a:lnTo>
                      <a:pt x="0" y="924807"/>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11" name="Google Shape;1411;p76"/>
              <p:cNvSpPr/>
              <p:nvPr/>
            </p:nvSpPr>
            <p:spPr>
              <a:xfrm>
                <a:off x="781200" y="2524216"/>
                <a:ext cx="159581" cy="36870"/>
              </a:xfrm>
              <a:custGeom>
                <a:rect b="b" l="l" r="r" t="t"/>
                <a:pathLst>
                  <a:path extrusionOk="0" h="223457" w="967158">
                    <a:moveTo>
                      <a:pt x="0" y="0"/>
                    </a:moveTo>
                    <a:lnTo>
                      <a:pt x="967159" y="0"/>
                    </a:lnTo>
                    <a:lnTo>
                      <a:pt x="967159" y="223458"/>
                    </a:lnTo>
                    <a:lnTo>
                      <a:pt x="0" y="22345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12" name="Google Shape;1412;p76"/>
              <p:cNvSpPr/>
              <p:nvPr/>
            </p:nvSpPr>
            <p:spPr>
              <a:xfrm>
                <a:off x="779550" y="2409175"/>
                <a:ext cx="515822" cy="42719"/>
              </a:xfrm>
              <a:custGeom>
                <a:rect b="b" l="l" r="r" t="t"/>
                <a:pathLst>
                  <a:path extrusionOk="0" h="258903" w="657098">
                    <a:moveTo>
                      <a:pt x="0" y="0"/>
                    </a:moveTo>
                    <a:lnTo>
                      <a:pt x="657099" y="0"/>
                    </a:lnTo>
                    <a:lnTo>
                      <a:pt x="657099" y="258903"/>
                    </a:lnTo>
                    <a:lnTo>
                      <a:pt x="0" y="258903"/>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13" name="Google Shape;1413;p76"/>
              <p:cNvSpPr/>
              <p:nvPr/>
            </p:nvSpPr>
            <p:spPr>
              <a:xfrm>
                <a:off x="781244" y="2511700"/>
                <a:ext cx="518696" cy="1478"/>
              </a:xfrm>
              <a:custGeom>
                <a:rect b="b" l="l" r="r" t="t"/>
                <a:pathLst>
                  <a:path extrusionOk="0" h="8956" w="2054243">
                    <a:moveTo>
                      <a:pt x="0" y="0"/>
                    </a:moveTo>
                    <a:lnTo>
                      <a:pt x="2054244" y="0"/>
                    </a:lnTo>
                    <a:lnTo>
                      <a:pt x="2054244" y="8957"/>
                    </a:lnTo>
                    <a:lnTo>
                      <a:pt x="0" y="895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14" name="Google Shape;1414;p76"/>
              <p:cNvSpPr/>
              <p:nvPr/>
            </p:nvSpPr>
            <p:spPr>
              <a:xfrm>
                <a:off x="781244" y="2607504"/>
                <a:ext cx="518696" cy="1478"/>
              </a:xfrm>
              <a:custGeom>
                <a:rect b="b" l="l" r="r" t="t"/>
                <a:pathLst>
                  <a:path extrusionOk="0" h="8956" w="2054243">
                    <a:moveTo>
                      <a:pt x="0" y="0"/>
                    </a:moveTo>
                    <a:lnTo>
                      <a:pt x="2054244" y="0"/>
                    </a:lnTo>
                    <a:lnTo>
                      <a:pt x="2054244" y="8957"/>
                    </a:lnTo>
                    <a:lnTo>
                      <a:pt x="0" y="8957"/>
                    </a:lnTo>
                    <a:close/>
                  </a:path>
                </a:pathLst>
              </a:custGeom>
              <a:solidFill>
                <a:srgbClr val="19273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15" name="Google Shape;1415;p76"/>
              <p:cNvSpPr/>
              <p:nvPr/>
            </p:nvSpPr>
            <p:spPr>
              <a:xfrm>
                <a:off x="781876" y="2490030"/>
                <a:ext cx="99237" cy="11510"/>
              </a:xfrm>
              <a:custGeom>
                <a:rect b="b" l="l" r="r" t="t"/>
                <a:pathLst>
                  <a:path extrusionOk="0" h="69760" w="601439">
                    <a:moveTo>
                      <a:pt x="0" y="0"/>
                    </a:moveTo>
                    <a:lnTo>
                      <a:pt x="601439" y="0"/>
                    </a:lnTo>
                    <a:lnTo>
                      <a:pt x="601439" y="69760"/>
                    </a:lnTo>
                    <a:lnTo>
                      <a:pt x="0" y="6976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16" name="Google Shape;1416;p76"/>
              <p:cNvSpPr/>
              <p:nvPr/>
            </p:nvSpPr>
            <p:spPr>
              <a:xfrm>
                <a:off x="779543" y="2459008"/>
                <a:ext cx="345230" cy="8679"/>
              </a:xfrm>
              <a:custGeom>
                <a:rect b="b" l="l" r="r" t="t"/>
                <a:pathLst>
                  <a:path extrusionOk="0" h="52598" w="452760">
                    <a:moveTo>
                      <a:pt x="0" y="0"/>
                    </a:moveTo>
                    <a:lnTo>
                      <a:pt x="452760" y="0"/>
                    </a:lnTo>
                    <a:lnTo>
                      <a:pt x="452760" y="52598"/>
                    </a:lnTo>
                    <a:lnTo>
                      <a:pt x="0" y="52598"/>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17" name="Google Shape;1417;p76"/>
              <p:cNvSpPr/>
              <p:nvPr/>
            </p:nvSpPr>
            <p:spPr>
              <a:xfrm>
                <a:off x="781936" y="2568102"/>
                <a:ext cx="81732" cy="8679"/>
              </a:xfrm>
              <a:custGeom>
                <a:rect b="b" l="l" r="r" t="t"/>
                <a:pathLst>
                  <a:path extrusionOk="0" h="52598" w="495347">
                    <a:moveTo>
                      <a:pt x="0" y="0"/>
                    </a:moveTo>
                    <a:lnTo>
                      <a:pt x="495347" y="0"/>
                    </a:lnTo>
                    <a:lnTo>
                      <a:pt x="495347" y="52599"/>
                    </a:lnTo>
                    <a:lnTo>
                      <a:pt x="0" y="52599"/>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18" name="Google Shape;1418;p76"/>
              <p:cNvSpPr/>
              <p:nvPr/>
            </p:nvSpPr>
            <p:spPr>
              <a:xfrm>
                <a:off x="960728" y="2524216"/>
                <a:ext cx="158287" cy="36870"/>
              </a:xfrm>
              <a:custGeom>
                <a:rect b="b" l="l" r="r" t="t"/>
                <a:pathLst>
                  <a:path extrusionOk="0" h="223457" w="959313">
                    <a:moveTo>
                      <a:pt x="0" y="0"/>
                    </a:moveTo>
                    <a:lnTo>
                      <a:pt x="959313" y="0"/>
                    </a:lnTo>
                    <a:lnTo>
                      <a:pt x="959313" y="223458"/>
                    </a:lnTo>
                    <a:lnTo>
                      <a:pt x="0" y="22345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19" name="Google Shape;1419;p76"/>
              <p:cNvSpPr/>
              <p:nvPr/>
            </p:nvSpPr>
            <p:spPr>
              <a:xfrm>
                <a:off x="961464" y="2568102"/>
                <a:ext cx="80992" cy="8679"/>
              </a:xfrm>
              <a:custGeom>
                <a:rect b="b" l="l" r="r" t="t"/>
                <a:pathLst>
                  <a:path extrusionOk="0" h="52598" w="490862">
                    <a:moveTo>
                      <a:pt x="0" y="0"/>
                    </a:moveTo>
                    <a:lnTo>
                      <a:pt x="490863" y="0"/>
                    </a:lnTo>
                    <a:lnTo>
                      <a:pt x="490863" y="52599"/>
                    </a:lnTo>
                    <a:lnTo>
                      <a:pt x="0" y="52599"/>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20" name="Google Shape;1420;p76"/>
              <p:cNvSpPr/>
              <p:nvPr/>
            </p:nvSpPr>
            <p:spPr>
              <a:xfrm>
                <a:off x="781200" y="2618485"/>
                <a:ext cx="159581" cy="27269"/>
              </a:xfrm>
              <a:custGeom>
                <a:rect b="b" l="l" r="r" t="t"/>
                <a:pathLst>
                  <a:path extrusionOk="0" h="165268" w="967158">
                    <a:moveTo>
                      <a:pt x="0" y="0"/>
                    </a:moveTo>
                    <a:lnTo>
                      <a:pt x="967159" y="0"/>
                    </a:lnTo>
                    <a:lnTo>
                      <a:pt x="967159" y="165268"/>
                    </a:lnTo>
                    <a:lnTo>
                      <a:pt x="0" y="165268"/>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21" name="Google Shape;1421;p76"/>
              <p:cNvSpPr/>
              <p:nvPr/>
            </p:nvSpPr>
            <p:spPr>
              <a:xfrm>
                <a:off x="960728" y="2618485"/>
                <a:ext cx="158287" cy="27269"/>
              </a:xfrm>
              <a:custGeom>
                <a:rect b="b" l="l" r="r" t="t"/>
                <a:pathLst>
                  <a:path extrusionOk="0" h="165268" w="959313">
                    <a:moveTo>
                      <a:pt x="0" y="0"/>
                    </a:moveTo>
                    <a:lnTo>
                      <a:pt x="959313" y="0"/>
                    </a:lnTo>
                    <a:lnTo>
                      <a:pt x="959313" y="165268"/>
                    </a:lnTo>
                    <a:lnTo>
                      <a:pt x="0" y="165268"/>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22" name="Google Shape;1422;p76"/>
              <p:cNvSpPr/>
              <p:nvPr/>
            </p:nvSpPr>
            <p:spPr>
              <a:xfrm>
                <a:off x="1152368" y="2250095"/>
                <a:ext cx="145282" cy="151732"/>
              </a:xfrm>
              <a:custGeom>
                <a:rect b="b" l="l" r="r" t="t"/>
                <a:pathLst>
                  <a:path extrusionOk="0" h="919587" w="880498">
                    <a:moveTo>
                      <a:pt x="0" y="0"/>
                    </a:moveTo>
                    <a:lnTo>
                      <a:pt x="880499" y="0"/>
                    </a:lnTo>
                    <a:lnTo>
                      <a:pt x="880499" y="919587"/>
                    </a:lnTo>
                    <a:lnTo>
                      <a:pt x="0" y="919587"/>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23" name="Google Shape;1423;p76"/>
              <p:cNvSpPr/>
              <p:nvPr/>
            </p:nvSpPr>
            <p:spPr>
              <a:xfrm>
                <a:off x="781876" y="2589739"/>
                <a:ext cx="99237" cy="11510"/>
              </a:xfrm>
              <a:custGeom>
                <a:rect b="b" l="l" r="r" t="t"/>
                <a:pathLst>
                  <a:path extrusionOk="0" h="69760" w="601439">
                    <a:moveTo>
                      <a:pt x="0" y="0"/>
                    </a:moveTo>
                    <a:lnTo>
                      <a:pt x="601439" y="0"/>
                    </a:lnTo>
                    <a:lnTo>
                      <a:pt x="601439" y="69760"/>
                    </a:lnTo>
                    <a:lnTo>
                      <a:pt x="0" y="69760"/>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nvGrpSpPr>
              <p:cNvPr id="1424" name="Google Shape;1424;p76"/>
              <p:cNvGrpSpPr/>
              <p:nvPr/>
            </p:nvGrpSpPr>
            <p:grpSpPr>
              <a:xfrm>
                <a:off x="817296" y="2273877"/>
                <a:ext cx="298734" cy="127950"/>
                <a:chOff x="817296" y="2270631"/>
                <a:chExt cx="298734" cy="127950"/>
              </a:xfrm>
            </p:grpSpPr>
            <p:sp>
              <p:nvSpPr>
                <p:cNvPr id="1425" name="Google Shape;1425;p76"/>
                <p:cNvSpPr/>
                <p:nvPr/>
              </p:nvSpPr>
              <p:spPr>
                <a:xfrm>
                  <a:off x="817296" y="2323865"/>
                  <a:ext cx="149177" cy="74487"/>
                </a:xfrm>
                <a:custGeom>
                  <a:rect b="b" l="l" r="r" t="t"/>
                  <a:pathLst>
                    <a:path extrusionOk="0" h="292105" w="585006">
                      <a:moveTo>
                        <a:pt x="585006" y="292105"/>
                      </a:moveTo>
                      <a:lnTo>
                        <a:pt x="292503" y="0"/>
                      </a:lnTo>
                      <a:lnTo>
                        <a:pt x="0" y="292105"/>
                      </a:lnTo>
                      <a:lnTo>
                        <a:pt x="585006" y="292105"/>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26" name="Google Shape;1426;p76"/>
                <p:cNvSpPr/>
                <p:nvPr/>
              </p:nvSpPr>
              <p:spPr>
                <a:xfrm>
                  <a:off x="903790" y="2280292"/>
                  <a:ext cx="28007" cy="27969"/>
                </a:xfrm>
                <a:custGeom>
                  <a:rect b="b" l="l" r="r" t="t"/>
                  <a:pathLst>
                    <a:path extrusionOk="0" h="109684" w="109833">
                      <a:moveTo>
                        <a:pt x="109834" y="54842"/>
                      </a:moveTo>
                      <a:cubicBezTo>
                        <a:pt x="109834" y="85131"/>
                        <a:pt x="85247" y="109685"/>
                        <a:pt x="54917" y="109685"/>
                      </a:cubicBezTo>
                      <a:cubicBezTo>
                        <a:pt x="24587" y="109685"/>
                        <a:pt x="0" y="85131"/>
                        <a:pt x="0" y="54842"/>
                      </a:cubicBezTo>
                      <a:cubicBezTo>
                        <a:pt x="0" y="24554"/>
                        <a:pt x="24587" y="0"/>
                        <a:pt x="54917" y="0"/>
                      </a:cubicBezTo>
                      <a:cubicBezTo>
                        <a:pt x="85247" y="0"/>
                        <a:pt x="109834" y="24554"/>
                        <a:pt x="109834" y="54842"/>
                      </a:cubicBez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27" name="Google Shape;1427;p76"/>
                <p:cNvSpPr/>
                <p:nvPr/>
              </p:nvSpPr>
              <p:spPr>
                <a:xfrm>
                  <a:off x="859878" y="2270631"/>
                  <a:ext cx="256152" cy="127950"/>
                </a:xfrm>
                <a:custGeom>
                  <a:rect b="b" l="l" r="r" t="t"/>
                  <a:pathLst>
                    <a:path extrusionOk="0" h="501766" w="1004518">
                      <a:moveTo>
                        <a:pt x="1004519" y="501767"/>
                      </a:moveTo>
                      <a:lnTo>
                        <a:pt x="502079" y="0"/>
                      </a:lnTo>
                      <a:lnTo>
                        <a:pt x="0" y="501767"/>
                      </a:lnTo>
                      <a:lnTo>
                        <a:pt x="1004519" y="501767"/>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sp>
            <p:nvSpPr>
              <p:cNvPr id="1428" name="Google Shape;1428;p76"/>
              <p:cNvSpPr/>
              <p:nvPr/>
            </p:nvSpPr>
            <p:spPr>
              <a:xfrm>
                <a:off x="1164091" y="2270628"/>
                <a:ext cx="74705" cy="8679"/>
              </a:xfrm>
              <a:custGeom>
                <a:rect b="b" l="l" r="r" t="t"/>
                <a:pathLst>
                  <a:path extrusionOk="0" h="52598" w="452760">
                    <a:moveTo>
                      <a:pt x="0" y="0"/>
                    </a:moveTo>
                    <a:lnTo>
                      <a:pt x="452760" y="0"/>
                    </a:lnTo>
                    <a:lnTo>
                      <a:pt x="452760" y="52598"/>
                    </a:lnTo>
                    <a:lnTo>
                      <a:pt x="0" y="52598"/>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29" name="Google Shape;1429;p76"/>
              <p:cNvSpPr/>
              <p:nvPr/>
            </p:nvSpPr>
            <p:spPr>
              <a:xfrm>
                <a:off x="1164091" y="2291652"/>
                <a:ext cx="120565" cy="40195"/>
              </a:xfrm>
              <a:custGeom>
                <a:rect b="b" l="l" r="r" t="t"/>
                <a:pathLst>
                  <a:path extrusionOk="0" h="243605" w="730696">
                    <a:moveTo>
                      <a:pt x="0" y="0"/>
                    </a:moveTo>
                    <a:lnTo>
                      <a:pt x="730696" y="0"/>
                    </a:lnTo>
                    <a:lnTo>
                      <a:pt x="730696" y="243605"/>
                    </a:lnTo>
                    <a:lnTo>
                      <a:pt x="0" y="243605"/>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30" name="Google Shape;1430;p76"/>
              <p:cNvSpPr/>
              <p:nvPr/>
            </p:nvSpPr>
            <p:spPr>
              <a:xfrm>
                <a:off x="1164091" y="2340809"/>
                <a:ext cx="120565" cy="40195"/>
              </a:xfrm>
              <a:custGeom>
                <a:rect b="b" l="l" r="r" t="t"/>
                <a:pathLst>
                  <a:path extrusionOk="0" h="243605" w="730696">
                    <a:moveTo>
                      <a:pt x="0" y="0"/>
                    </a:moveTo>
                    <a:lnTo>
                      <a:pt x="730696" y="0"/>
                    </a:lnTo>
                    <a:lnTo>
                      <a:pt x="730696" y="243605"/>
                    </a:lnTo>
                    <a:lnTo>
                      <a:pt x="0" y="243605"/>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31" name="Google Shape;1431;p76"/>
              <p:cNvSpPr/>
              <p:nvPr/>
            </p:nvSpPr>
            <p:spPr>
              <a:xfrm>
                <a:off x="1141501" y="2490006"/>
                <a:ext cx="99237" cy="11510"/>
              </a:xfrm>
              <a:custGeom>
                <a:rect b="b" l="l" r="r" t="t"/>
                <a:pathLst>
                  <a:path extrusionOk="0" h="69760" w="601439">
                    <a:moveTo>
                      <a:pt x="0" y="0"/>
                    </a:moveTo>
                    <a:lnTo>
                      <a:pt x="601439" y="0"/>
                    </a:lnTo>
                    <a:lnTo>
                      <a:pt x="601439" y="69760"/>
                    </a:lnTo>
                    <a:lnTo>
                      <a:pt x="0" y="6976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32" name="Google Shape;1432;p76"/>
              <p:cNvSpPr/>
              <p:nvPr/>
            </p:nvSpPr>
            <p:spPr>
              <a:xfrm>
                <a:off x="961476" y="2490006"/>
                <a:ext cx="99237" cy="11510"/>
              </a:xfrm>
              <a:custGeom>
                <a:rect b="b" l="l" r="r" t="t"/>
                <a:pathLst>
                  <a:path extrusionOk="0" h="69760" w="601439">
                    <a:moveTo>
                      <a:pt x="0" y="0"/>
                    </a:moveTo>
                    <a:lnTo>
                      <a:pt x="601439" y="0"/>
                    </a:lnTo>
                    <a:lnTo>
                      <a:pt x="601439" y="69760"/>
                    </a:lnTo>
                    <a:lnTo>
                      <a:pt x="0" y="69760"/>
                    </a:lnTo>
                    <a:close/>
                  </a:path>
                </a:pathLst>
              </a:custGeom>
              <a:solidFill>
                <a:srgbClr val="3E597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33" name="Google Shape;1433;p76"/>
              <p:cNvSpPr/>
              <p:nvPr/>
            </p:nvSpPr>
            <p:spPr>
              <a:xfrm>
                <a:off x="1138975" y="2524059"/>
                <a:ext cx="159581" cy="36870"/>
              </a:xfrm>
              <a:custGeom>
                <a:rect b="b" l="l" r="r" t="t"/>
                <a:pathLst>
                  <a:path extrusionOk="0" h="223457" w="967158">
                    <a:moveTo>
                      <a:pt x="0" y="0"/>
                    </a:moveTo>
                    <a:lnTo>
                      <a:pt x="967159" y="0"/>
                    </a:lnTo>
                    <a:lnTo>
                      <a:pt x="967159" y="223458"/>
                    </a:lnTo>
                    <a:lnTo>
                      <a:pt x="0" y="223458"/>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34" name="Google Shape;1434;p76"/>
              <p:cNvSpPr/>
              <p:nvPr/>
            </p:nvSpPr>
            <p:spPr>
              <a:xfrm>
                <a:off x="1139711" y="2568065"/>
                <a:ext cx="81732" cy="8679"/>
              </a:xfrm>
              <a:custGeom>
                <a:rect b="b" l="l" r="r" t="t"/>
                <a:pathLst>
                  <a:path extrusionOk="0" h="52598" w="495347">
                    <a:moveTo>
                      <a:pt x="0" y="0"/>
                    </a:moveTo>
                    <a:lnTo>
                      <a:pt x="495347" y="0"/>
                    </a:lnTo>
                    <a:lnTo>
                      <a:pt x="495347" y="52599"/>
                    </a:lnTo>
                    <a:lnTo>
                      <a:pt x="0" y="52599"/>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35" name="Google Shape;1435;p76"/>
              <p:cNvSpPr/>
              <p:nvPr/>
            </p:nvSpPr>
            <p:spPr>
              <a:xfrm>
                <a:off x="1139651" y="2589691"/>
                <a:ext cx="99237" cy="11510"/>
              </a:xfrm>
              <a:custGeom>
                <a:rect b="b" l="l" r="r" t="t"/>
                <a:pathLst>
                  <a:path extrusionOk="0" h="69760" w="601439">
                    <a:moveTo>
                      <a:pt x="0" y="0"/>
                    </a:moveTo>
                    <a:lnTo>
                      <a:pt x="601439" y="0"/>
                    </a:lnTo>
                    <a:lnTo>
                      <a:pt x="601439" y="69760"/>
                    </a:lnTo>
                    <a:lnTo>
                      <a:pt x="0" y="69760"/>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sp>
        <p:nvSpPr>
          <p:cNvPr id="1436" name="Google Shape;1436;p76"/>
          <p:cNvSpPr/>
          <p:nvPr/>
        </p:nvSpPr>
        <p:spPr>
          <a:xfrm>
            <a:off x="1142975" y="979125"/>
            <a:ext cx="3098100" cy="395700"/>
          </a:xfrm>
          <a:prstGeom prst="rect">
            <a:avLst/>
          </a:prstGeom>
          <a:noFill/>
          <a:ln>
            <a:noFill/>
          </a:ln>
        </p:spPr>
        <p:txBody>
          <a:bodyPr anchorCtr="0" anchor="ctr" bIns="68575" lIns="68575" spcFirstLastPara="1" rIns="68575" wrap="square" tIns="68575">
            <a:noAutofit/>
          </a:bodyPr>
          <a:lstStyle/>
          <a:p>
            <a:pPr indent="0" lvl="0" marL="0" rtl="0" algn="ctr">
              <a:lnSpc>
                <a:spcPct val="100000"/>
              </a:lnSpc>
              <a:spcBef>
                <a:spcPts val="0"/>
              </a:spcBef>
              <a:spcAft>
                <a:spcPts val="0"/>
              </a:spcAft>
              <a:buClr>
                <a:srgbClr val="000000"/>
              </a:buClr>
              <a:buSzPts val="1100"/>
              <a:buFont typeface="Arial"/>
              <a:buNone/>
            </a:pPr>
            <a:r>
              <a:rPr lang="en" sz="1300">
                <a:solidFill>
                  <a:schemeClr val="dk2"/>
                </a:solidFill>
                <a:latin typeface="Lexend Deca SemiBold"/>
                <a:ea typeface="Lexend Deca SemiBold"/>
                <a:cs typeface="Lexend Deca SemiBold"/>
                <a:sym typeface="Lexend Deca SemiBold"/>
              </a:rPr>
              <a:t>Früher</a:t>
            </a:r>
            <a:endParaRPr sz="1300">
              <a:solidFill>
                <a:schemeClr val="dk2"/>
              </a:solidFill>
              <a:latin typeface="Lexend Deca SemiBold"/>
              <a:ea typeface="Lexend Deca SemiBold"/>
              <a:cs typeface="Lexend Deca SemiBold"/>
              <a:sym typeface="Lexend Deca SemiBold"/>
            </a:endParaRPr>
          </a:p>
        </p:txBody>
      </p:sp>
      <p:sp>
        <p:nvSpPr>
          <p:cNvPr id="1437" name="Google Shape;1437;p76"/>
          <p:cNvSpPr/>
          <p:nvPr/>
        </p:nvSpPr>
        <p:spPr>
          <a:xfrm rot="-5400000">
            <a:off x="2483177" y="2685062"/>
            <a:ext cx="6818600" cy="3098175"/>
          </a:xfrm>
          <a:prstGeom prst="flowChartDisplay">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grpSp>
        <p:nvGrpSpPr>
          <p:cNvPr id="1438" name="Google Shape;1438;p76"/>
          <p:cNvGrpSpPr/>
          <p:nvPr/>
        </p:nvGrpSpPr>
        <p:grpSpPr>
          <a:xfrm>
            <a:off x="4680708" y="1724640"/>
            <a:ext cx="2601389" cy="1826840"/>
            <a:chOff x="5366508" y="1115040"/>
            <a:chExt cx="2601389" cy="1826840"/>
          </a:xfrm>
        </p:grpSpPr>
        <p:sp>
          <p:nvSpPr>
            <p:cNvPr id="1439" name="Google Shape;1439;p76"/>
            <p:cNvSpPr txBox="1"/>
            <p:nvPr/>
          </p:nvSpPr>
          <p:spPr>
            <a:xfrm>
              <a:off x="5991483" y="1161067"/>
              <a:ext cx="1356000" cy="292500"/>
            </a:xfrm>
            <a:prstGeom prst="rect">
              <a:avLst/>
            </a:prstGeom>
            <a:noFill/>
            <a:ln>
              <a:noFill/>
            </a:ln>
          </p:spPr>
          <p:txBody>
            <a:bodyPr anchorCtr="0" anchor="t" bIns="68575" lIns="0" spcFirstLastPara="1" rIns="68575" wrap="square" tIns="68575">
              <a:spAutoFit/>
            </a:bodyPr>
            <a:lstStyle/>
            <a:p>
              <a:pPr indent="0" lvl="0" marL="0" rtl="0" algn="l">
                <a:spcBef>
                  <a:spcPts val="0"/>
                </a:spcBef>
                <a:spcAft>
                  <a:spcPts val="0"/>
                </a:spcAft>
                <a:buNone/>
              </a:pPr>
              <a:r>
                <a:rPr lang="en" sz="1000">
                  <a:solidFill>
                    <a:schemeClr val="lt1"/>
                  </a:solidFill>
                  <a:latin typeface="Lexend Deca"/>
                  <a:ea typeface="Lexend Deca"/>
                  <a:cs typeface="Lexend Deca"/>
                  <a:sym typeface="Lexend Deca"/>
                </a:rPr>
                <a:t>Content </a:t>
              </a:r>
              <a:r>
                <a:rPr b="1" lang="en" sz="1000">
                  <a:solidFill>
                    <a:schemeClr val="lt1"/>
                  </a:solidFill>
                  <a:latin typeface="Lexend Deca"/>
                  <a:ea typeface="Lexend Deca"/>
                  <a:cs typeface="Lexend Deca"/>
                  <a:sym typeface="Lexend Deca"/>
                </a:rPr>
                <a:t>Qualität</a:t>
              </a:r>
              <a:endParaRPr b="1" sz="1000">
                <a:solidFill>
                  <a:schemeClr val="lt1"/>
                </a:solidFill>
                <a:latin typeface="Lexend Deca"/>
                <a:ea typeface="Lexend Deca"/>
                <a:cs typeface="Lexend Deca"/>
                <a:sym typeface="Lexend Deca"/>
              </a:endParaRPr>
            </a:p>
          </p:txBody>
        </p:sp>
        <p:sp>
          <p:nvSpPr>
            <p:cNvPr id="1440" name="Google Shape;1440;p76"/>
            <p:cNvSpPr txBox="1"/>
            <p:nvPr/>
          </p:nvSpPr>
          <p:spPr>
            <a:xfrm>
              <a:off x="5934801" y="1852400"/>
              <a:ext cx="1919100" cy="292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000">
                  <a:solidFill>
                    <a:schemeClr val="lt1"/>
                  </a:solidFill>
                  <a:latin typeface="Lexend Deca"/>
                  <a:ea typeface="Lexend Deca"/>
                  <a:cs typeface="Lexend Deca"/>
                  <a:sym typeface="Lexend Deca"/>
                </a:rPr>
                <a:t>Über </a:t>
              </a:r>
              <a:r>
                <a:rPr b="1" lang="en" sz="1000">
                  <a:solidFill>
                    <a:schemeClr val="lt1"/>
                  </a:solidFill>
                  <a:latin typeface="Lexend Deca"/>
                  <a:ea typeface="Lexend Deca"/>
                  <a:cs typeface="Lexend Deca"/>
                  <a:sym typeface="Lexend Deca"/>
                </a:rPr>
                <a:t>verschiedene Kanäle</a:t>
              </a:r>
              <a:endParaRPr b="1" sz="1000">
                <a:solidFill>
                  <a:schemeClr val="lt1"/>
                </a:solidFill>
                <a:latin typeface="Lexend Deca"/>
                <a:ea typeface="Lexend Deca"/>
                <a:cs typeface="Lexend Deca"/>
                <a:sym typeface="Lexend Deca"/>
              </a:endParaRPr>
            </a:p>
          </p:txBody>
        </p:sp>
        <p:sp>
          <p:nvSpPr>
            <p:cNvPr id="1441" name="Google Shape;1441;p76"/>
            <p:cNvSpPr txBox="1"/>
            <p:nvPr/>
          </p:nvSpPr>
          <p:spPr>
            <a:xfrm>
              <a:off x="5934797" y="2495480"/>
              <a:ext cx="2033100" cy="446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000">
                  <a:solidFill>
                    <a:schemeClr val="lt1"/>
                  </a:solidFill>
                  <a:latin typeface="Lexend Deca"/>
                  <a:ea typeface="Lexend Deca"/>
                  <a:cs typeface="Lexend Deca"/>
                  <a:sym typeface="Lexend Deca"/>
                </a:rPr>
                <a:t>Fokus auf </a:t>
              </a:r>
              <a:r>
                <a:rPr b="1" lang="en" sz="1000">
                  <a:solidFill>
                    <a:schemeClr val="lt1"/>
                  </a:solidFill>
                  <a:latin typeface="Lexend Deca"/>
                  <a:ea typeface="Lexend Deca"/>
                  <a:cs typeface="Lexend Deca"/>
                  <a:sym typeface="Lexend Deca"/>
                </a:rPr>
                <a:t>die Customer Journey</a:t>
              </a:r>
              <a:endParaRPr b="1" sz="1000">
                <a:solidFill>
                  <a:schemeClr val="lt1"/>
                </a:solidFill>
                <a:latin typeface="Lexend Deca"/>
                <a:ea typeface="Lexend Deca"/>
                <a:cs typeface="Lexend Deca"/>
                <a:sym typeface="Lexend Deca"/>
              </a:endParaRPr>
            </a:p>
          </p:txBody>
        </p:sp>
        <p:grpSp>
          <p:nvGrpSpPr>
            <p:cNvPr id="1442" name="Google Shape;1442;p76"/>
            <p:cNvGrpSpPr/>
            <p:nvPr/>
          </p:nvGrpSpPr>
          <p:grpSpPr>
            <a:xfrm>
              <a:off x="5396497" y="1115040"/>
              <a:ext cx="384745" cy="469339"/>
              <a:chOff x="3214226" y="1245305"/>
              <a:chExt cx="1077717" cy="1293300"/>
            </a:xfrm>
          </p:grpSpPr>
          <p:sp>
            <p:nvSpPr>
              <p:cNvPr id="1443" name="Google Shape;1443;p76"/>
              <p:cNvSpPr/>
              <p:nvPr/>
            </p:nvSpPr>
            <p:spPr>
              <a:xfrm>
                <a:off x="3602735" y="2071158"/>
                <a:ext cx="308395" cy="467447"/>
              </a:xfrm>
              <a:custGeom>
                <a:rect b="b" l="l" r="r" t="t"/>
                <a:pathLst>
                  <a:path extrusionOk="0" h="467447" w="308395">
                    <a:moveTo>
                      <a:pt x="0" y="467398"/>
                    </a:moveTo>
                    <a:lnTo>
                      <a:pt x="154198" y="338402"/>
                    </a:lnTo>
                    <a:lnTo>
                      <a:pt x="308396" y="467447"/>
                    </a:lnTo>
                    <a:lnTo>
                      <a:pt x="308396" y="0"/>
                    </a:lnTo>
                    <a:lnTo>
                      <a:pt x="0" y="0"/>
                    </a:lnTo>
                    <a:lnTo>
                      <a:pt x="0" y="467398"/>
                    </a:lnTo>
                    <a:close/>
                  </a:path>
                </a:pathLst>
              </a:custGeom>
              <a:solidFill>
                <a:srgbClr val="F62D7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44" name="Google Shape;1444;p76"/>
              <p:cNvSpPr/>
              <p:nvPr/>
            </p:nvSpPr>
            <p:spPr>
              <a:xfrm>
                <a:off x="3756933" y="2071158"/>
                <a:ext cx="154197" cy="467447"/>
              </a:xfrm>
              <a:custGeom>
                <a:rect b="b" l="l" r="r" t="t"/>
                <a:pathLst>
                  <a:path extrusionOk="0" h="467447" w="154197">
                    <a:moveTo>
                      <a:pt x="0" y="338402"/>
                    </a:moveTo>
                    <a:lnTo>
                      <a:pt x="154198" y="467447"/>
                    </a:lnTo>
                    <a:lnTo>
                      <a:pt x="154198" y="0"/>
                    </a:lnTo>
                    <a:lnTo>
                      <a:pt x="0" y="0"/>
                    </a:lnTo>
                    <a:lnTo>
                      <a:pt x="0" y="338402"/>
                    </a:lnTo>
                    <a:close/>
                  </a:path>
                </a:pathLst>
              </a:custGeom>
              <a:solidFill>
                <a:srgbClr val="CF1B57"/>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45" name="Google Shape;1445;p76"/>
              <p:cNvSpPr/>
              <p:nvPr/>
            </p:nvSpPr>
            <p:spPr>
              <a:xfrm>
                <a:off x="3214226" y="1245305"/>
                <a:ext cx="1077717" cy="1061341"/>
              </a:xfrm>
              <a:custGeom>
                <a:rect b="b" l="l" r="r" t="t"/>
                <a:pathLst>
                  <a:path extrusionOk="0" h="1061341" w="1077717">
                    <a:moveTo>
                      <a:pt x="538883" y="0"/>
                    </a:moveTo>
                    <a:lnTo>
                      <a:pt x="691414" y="128016"/>
                    </a:lnTo>
                    <a:lnTo>
                      <a:pt x="890572" y="128016"/>
                    </a:lnTo>
                    <a:lnTo>
                      <a:pt x="925138" y="324134"/>
                    </a:lnTo>
                    <a:lnTo>
                      <a:pt x="1077717" y="452150"/>
                    </a:lnTo>
                    <a:lnTo>
                      <a:pt x="978138" y="624636"/>
                    </a:lnTo>
                    <a:lnTo>
                      <a:pt x="1012704" y="820754"/>
                    </a:lnTo>
                    <a:lnTo>
                      <a:pt x="825559" y="888856"/>
                    </a:lnTo>
                    <a:lnTo>
                      <a:pt x="725980" y="1061341"/>
                    </a:lnTo>
                    <a:lnTo>
                      <a:pt x="538883" y="993190"/>
                    </a:lnTo>
                    <a:lnTo>
                      <a:pt x="351738" y="1061341"/>
                    </a:lnTo>
                    <a:lnTo>
                      <a:pt x="252159" y="888856"/>
                    </a:lnTo>
                    <a:lnTo>
                      <a:pt x="65013" y="820754"/>
                    </a:lnTo>
                    <a:lnTo>
                      <a:pt x="99579" y="624636"/>
                    </a:lnTo>
                    <a:lnTo>
                      <a:pt x="0" y="452150"/>
                    </a:lnTo>
                    <a:lnTo>
                      <a:pt x="152580" y="324134"/>
                    </a:lnTo>
                    <a:lnTo>
                      <a:pt x="187145" y="128016"/>
                    </a:lnTo>
                    <a:lnTo>
                      <a:pt x="386303" y="128016"/>
                    </a:lnTo>
                    <a:lnTo>
                      <a:pt x="538883" y="0"/>
                    </a:lnTo>
                    <a:close/>
                  </a:path>
                </a:pathLst>
              </a:custGeom>
              <a:solidFill>
                <a:srgbClr val="F62D7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46" name="Google Shape;1446;p76"/>
              <p:cNvSpPr/>
              <p:nvPr/>
            </p:nvSpPr>
            <p:spPr>
              <a:xfrm>
                <a:off x="3218099" y="1245305"/>
                <a:ext cx="538834" cy="1061341"/>
              </a:xfrm>
              <a:custGeom>
                <a:rect b="b" l="l" r="r" t="t"/>
                <a:pathLst>
                  <a:path extrusionOk="0" h="1061341" w="538834">
                    <a:moveTo>
                      <a:pt x="538834" y="993190"/>
                    </a:moveTo>
                    <a:lnTo>
                      <a:pt x="351689" y="1061341"/>
                    </a:lnTo>
                    <a:lnTo>
                      <a:pt x="252110" y="888856"/>
                    </a:lnTo>
                    <a:lnTo>
                      <a:pt x="64964" y="820754"/>
                    </a:lnTo>
                    <a:lnTo>
                      <a:pt x="99579" y="624636"/>
                    </a:lnTo>
                    <a:lnTo>
                      <a:pt x="0" y="452150"/>
                    </a:lnTo>
                    <a:lnTo>
                      <a:pt x="152531" y="324134"/>
                    </a:lnTo>
                    <a:lnTo>
                      <a:pt x="187097" y="128016"/>
                    </a:lnTo>
                    <a:lnTo>
                      <a:pt x="386254" y="128016"/>
                    </a:lnTo>
                    <a:lnTo>
                      <a:pt x="538834" y="0"/>
                    </a:lnTo>
                    <a:lnTo>
                      <a:pt x="538834" y="993190"/>
                    </a:lnTo>
                    <a:close/>
                  </a:path>
                </a:pathLst>
              </a:custGeom>
              <a:solidFill>
                <a:srgbClr val="F8629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47" name="Google Shape;1447;p76"/>
              <p:cNvSpPr/>
              <p:nvPr/>
            </p:nvSpPr>
            <p:spPr>
              <a:xfrm>
                <a:off x="3412648" y="1449611"/>
                <a:ext cx="684353" cy="684353"/>
              </a:xfrm>
              <a:custGeom>
                <a:rect b="b" l="l" r="r" t="t"/>
                <a:pathLst>
                  <a:path extrusionOk="0" h="684353" w="684353">
                    <a:moveTo>
                      <a:pt x="684354" y="342177"/>
                    </a:moveTo>
                    <a:cubicBezTo>
                      <a:pt x="684354" y="531156"/>
                      <a:pt x="531156" y="684354"/>
                      <a:pt x="342177" y="684354"/>
                    </a:cubicBezTo>
                    <a:cubicBezTo>
                      <a:pt x="153198" y="684354"/>
                      <a:pt x="0" y="531156"/>
                      <a:pt x="0" y="342177"/>
                    </a:cubicBezTo>
                    <a:cubicBezTo>
                      <a:pt x="0" y="153198"/>
                      <a:pt x="153198" y="0"/>
                      <a:pt x="342177" y="0"/>
                    </a:cubicBezTo>
                    <a:cubicBezTo>
                      <a:pt x="531156" y="0"/>
                      <a:pt x="684354" y="153198"/>
                      <a:pt x="684354" y="342177"/>
                    </a:cubicBezTo>
                    <a:close/>
                  </a:path>
                </a:pathLst>
              </a:custGeom>
              <a:solidFill>
                <a:srgbClr val="FCEAD7"/>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48" name="Google Shape;1448;p76"/>
              <p:cNvSpPr/>
              <p:nvPr/>
            </p:nvSpPr>
            <p:spPr>
              <a:xfrm>
                <a:off x="3414953" y="1450101"/>
                <a:ext cx="341980" cy="683961"/>
              </a:xfrm>
              <a:custGeom>
                <a:rect b="b" l="l" r="r" t="t"/>
                <a:pathLst>
                  <a:path extrusionOk="0" h="683961" w="341980">
                    <a:moveTo>
                      <a:pt x="341981" y="0"/>
                    </a:moveTo>
                    <a:cubicBezTo>
                      <a:pt x="153119" y="0"/>
                      <a:pt x="0" y="153119"/>
                      <a:pt x="0" y="341981"/>
                    </a:cubicBezTo>
                    <a:cubicBezTo>
                      <a:pt x="0" y="530842"/>
                      <a:pt x="153119" y="683961"/>
                      <a:pt x="341981" y="683961"/>
                    </a:cubicBezTo>
                    <a:lnTo>
                      <a:pt x="341981" y="0"/>
                    </a:lnTo>
                    <a:close/>
                  </a:path>
                </a:pathLst>
              </a:custGeom>
              <a:solidFill>
                <a:srgbClr val="FEF4EA"/>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nvGrpSpPr>
              <p:cNvPr id="1449" name="Google Shape;1449;p76"/>
              <p:cNvGrpSpPr/>
              <p:nvPr/>
            </p:nvGrpSpPr>
            <p:grpSpPr>
              <a:xfrm>
                <a:off x="3513698" y="1538256"/>
                <a:ext cx="478772" cy="455336"/>
                <a:chOff x="3513698" y="1538256"/>
                <a:chExt cx="478772" cy="455336"/>
              </a:xfrm>
            </p:grpSpPr>
            <p:sp>
              <p:nvSpPr>
                <p:cNvPr id="1450" name="Google Shape;1450;p76"/>
                <p:cNvSpPr/>
                <p:nvPr/>
              </p:nvSpPr>
              <p:spPr>
                <a:xfrm>
                  <a:off x="3513698" y="1538256"/>
                  <a:ext cx="478772" cy="455336"/>
                </a:xfrm>
                <a:custGeom>
                  <a:rect b="b" l="l" r="r" t="t"/>
                  <a:pathLst>
                    <a:path extrusionOk="0" h="455336" w="478772">
                      <a:moveTo>
                        <a:pt x="239411" y="0"/>
                      </a:moveTo>
                      <a:lnTo>
                        <a:pt x="313396" y="149932"/>
                      </a:lnTo>
                      <a:lnTo>
                        <a:pt x="478773" y="173957"/>
                      </a:lnTo>
                      <a:lnTo>
                        <a:pt x="359092" y="290598"/>
                      </a:lnTo>
                      <a:lnTo>
                        <a:pt x="387333" y="455337"/>
                      </a:lnTo>
                      <a:lnTo>
                        <a:pt x="239411" y="377576"/>
                      </a:lnTo>
                      <a:lnTo>
                        <a:pt x="91440" y="455337"/>
                      </a:lnTo>
                      <a:lnTo>
                        <a:pt x="119730" y="290598"/>
                      </a:lnTo>
                      <a:lnTo>
                        <a:pt x="0" y="173957"/>
                      </a:lnTo>
                      <a:lnTo>
                        <a:pt x="165425" y="149932"/>
                      </a:lnTo>
                      <a:lnTo>
                        <a:pt x="239411" y="0"/>
                      </a:lnTo>
                      <a:close/>
                    </a:path>
                  </a:pathLst>
                </a:custGeom>
                <a:solidFill>
                  <a:srgbClr val="CF1B57"/>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51" name="Google Shape;1451;p76"/>
                <p:cNvSpPr/>
                <p:nvPr/>
              </p:nvSpPr>
              <p:spPr>
                <a:xfrm>
                  <a:off x="3517522" y="1538256"/>
                  <a:ext cx="239411" cy="455336"/>
                </a:xfrm>
                <a:custGeom>
                  <a:rect b="b" l="l" r="r" t="t"/>
                  <a:pathLst>
                    <a:path extrusionOk="0" h="455336" w="239411">
                      <a:moveTo>
                        <a:pt x="239411" y="377576"/>
                      </a:moveTo>
                      <a:lnTo>
                        <a:pt x="91440" y="455337"/>
                      </a:lnTo>
                      <a:lnTo>
                        <a:pt x="119730" y="290598"/>
                      </a:lnTo>
                      <a:lnTo>
                        <a:pt x="0" y="173957"/>
                      </a:lnTo>
                      <a:lnTo>
                        <a:pt x="165425" y="149932"/>
                      </a:lnTo>
                      <a:lnTo>
                        <a:pt x="239411" y="0"/>
                      </a:lnTo>
                      <a:lnTo>
                        <a:pt x="239411" y="377576"/>
                      </a:lnTo>
                      <a:close/>
                    </a:path>
                  </a:pathLst>
                </a:custGeom>
                <a:solidFill>
                  <a:srgbClr val="F62D7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grpSp>
          <p:nvGrpSpPr>
            <p:cNvPr id="1452" name="Google Shape;1452;p76"/>
            <p:cNvGrpSpPr/>
            <p:nvPr/>
          </p:nvGrpSpPr>
          <p:grpSpPr>
            <a:xfrm>
              <a:off x="5396888" y="2450810"/>
              <a:ext cx="434272" cy="391849"/>
              <a:chOff x="8004837" y="1997264"/>
              <a:chExt cx="513263" cy="453634"/>
            </a:xfrm>
          </p:grpSpPr>
          <p:grpSp>
            <p:nvGrpSpPr>
              <p:cNvPr id="1453" name="Google Shape;1453;p76"/>
              <p:cNvGrpSpPr/>
              <p:nvPr/>
            </p:nvGrpSpPr>
            <p:grpSpPr>
              <a:xfrm>
                <a:off x="8004837" y="2036018"/>
                <a:ext cx="184613" cy="283752"/>
                <a:chOff x="2694281" y="2222240"/>
                <a:chExt cx="584404" cy="897950"/>
              </a:xfrm>
            </p:grpSpPr>
            <p:sp>
              <p:nvSpPr>
                <p:cNvPr id="1454" name="Google Shape;1454;p76"/>
                <p:cNvSpPr/>
                <p:nvPr/>
              </p:nvSpPr>
              <p:spPr>
                <a:xfrm>
                  <a:off x="2885190" y="2758769"/>
                  <a:ext cx="204647" cy="136886"/>
                </a:xfrm>
                <a:custGeom>
                  <a:rect b="b" l="l" r="r" t="t"/>
                  <a:pathLst>
                    <a:path extrusionOk="0" h="136886" w="204647">
                      <a:moveTo>
                        <a:pt x="0" y="0"/>
                      </a:moveTo>
                      <a:lnTo>
                        <a:pt x="204648" y="0"/>
                      </a:lnTo>
                      <a:lnTo>
                        <a:pt x="204648" y="136887"/>
                      </a:lnTo>
                      <a:lnTo>
                        <a:pt x="0" y="136887"/>
                      </a:lnTo>
                      <a:close/>
                    </a:path>
                  </a:pathLst>
                </a:custGeom>
                <a:solidFill>
                  <a:srgbClr val="F9B48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55" name="Google Shape;1455;p76"/>
                <p:cNvSpPr/>
                <p:nvPr/>
              </p:nvSpPr>
              <p:spPr>
                <a:xfrm>
                  <a:off x="2872575" y="2758769"/>
                  <a:ext cx="217137" cy="70030"/>
                </a:xfrm>
                <a:custGeom>
                  <a:rect b="b" l="l" r="r" t="t"/>
                  <a:pathLst>
                    <a:path extrusionOk="0" h="70030" w="217137">
                      <a:moveTo>
                        <a:pt x="217138" y="0"/>
                      </a:moveTo>
                      <a:lnTo>
                        <a:pt x="217138" y="64615"/>
                      </a:lnTo>
                      <a:cubicBezTo>
                        <a:pt x="196155" y="68537"/>
                        <a:pt x="174734" y="70093"/>
                        <a:pt x="153377" y="69222"/>
                      </a:cubicBezTo>
                      <a:cubicBezTo>
                        <a:pt x="147194" y="69657"/>
                        <a:pt x="139575" y="70031"/>
                        <a:pt x="130957" y="70031"/>
                      </a:cubicBezTo>
                      <a:cubicBezTo>
                        <a:pt x="95111" y="70031"/>
                        <a:pt x="42778" y="63495"/>
                        <a:pt x="12615" y="25709"/>
                      </a:cubicBezTo>
                      <a:cubicBezTo>
                        <a:pt x="12552" y="25709"/>
                        <a:pt x="12552" y="25647"/>
                        <a:pt x="12490" y="25585"/>
                      </a:cubicBezTo>
                      <a:cubicBezTo>
                        <a:pt x="7744" y="19609"/>
                        <a:pt x="3497" y="12886"/>
                        <a:pt x="0" y="5229"/>
                      </a:cubicBezTo>
                      <a:lnTo>
                        <a:pt x="0" y="0"/>
                      </a:lnTo>
                      <a:lnTo>
                        <a:pt x="217138" y="0"/>
                      </a:lnTo>
                      <a:close/>
                    </a:path>
                  </a:pathLst>
                </a:custGeom>
                <a:solidFill>
                  <a:srgbClr val="CC6D29">
                    <a:alpha val="6470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56" name="Google Shape;1456;p76"/>
                <p:cNvSpPr/>
                <p:nvPr/>
              </p:nvSpPr>
              <p:spPr>
                <a:xfrm>
                  <a:off x="2755045" y="2222676"/>
                  <a:ext cx="433776" cy="588570"/>
                </a:xfrm>
                <a:custGeom>
                  <a:rect b="b" l="l" r="r" t="t"/>
                  <a:pathLst>
                    <a:path extrusionOk="0" h="588570" w="433776">
                      <a:moveTo>
                        <a:pt x="433776" y="202062"/>
                      </a:moveTo>
                      <a:lnTo>
                        <a:pt x="433776" y="386570"/>
                      </a:lnTo>
                      <a:cubicBezTo>
                        <a:pt x="433776" y="388936"/>
                        <a:pt x="433714" y="391301"/>
                        <a:pt x="433651" y="393667"/>
                      </a:cubicBezTo>
                      <a:cubicBezTo>
                        <a:pt x="431840" y="446641"/>
                        <a:pt x="409546" y="494386"/>
                        <a:pt x="374449" y="529371"/>
                      </a:cubicBezTo>
                      <a:cubicBezTo>
                        <a:pt x="374405" y="529414"/>
                        <a:pt x="374368" y="529433"/>
                        <a:pt x="374324" y="529433"/>
                      </a:cubicBezTo>
                      <a:lnTo>
                        <a:pt x="359898" y="542505"/>
                      </a:lnTo>
                      <a:cubicBezTo>
                        <a:pt x="357462" y="544560"/>
                        <a:pt x="354964" y="546489"/>
                        <a:pt x="352404" y="548419"/>
                      </a:cubicBezTo>
                      <a:lnTo>
                        <a:pt x="348345" y="551345"/>
                      </a:lnTo>
                      <a:cubicBezTo>
                        <a:pt x="344410" y="554146"/>
                        <a:pt x="340351" y="556823"/>
                        <a:pt x="336230" y="559313"/>
                      </a:cubicBezTo>
                      <a:lnTo>
                        <a:pt x="334793" y="560122"/>
                      </a:lnTo>
                      <a:lnTo>
                        <a:pt x="334793" y="560184"/>
                      </a:lnTo>
                      <a:cubicBezTo>
                        <a:pt x="334750" y="560184"/>
                        <a:pt x="334712" y="560203"/>
                        <a:pt x="334668" y="560247"/>
                      </a:cubicBezTo>
                      <a:lnTo>
                        <a:pt x="309064" y="573070"/>
                      </a:lnTo>
                      <a:cubicBezTo>
                        <a:pt x="306691" y="574066"/>
                        <a:pt x="304255" y="575062"/>
                        <a:pt x="301820" y="575933"/>
                      </a:cubicBezTo>
                      <a:lnTo>
                        <a:pt x="299384" y="576805"/>
                      </a:lnTo>
                      <a:cubicBezTo>
                        <a:pt x="298260" y="577241"/>
                        <a:pt x="297136" y="577614"/>
                        <a:pt x="296012" y="577988"/>
                      </a:cubicBezTo>
                      <a:lnTo>
                        <a:pt x="291266" y="579544"/>
                      </a:lnTo>
                      <a:cubicBezTo>
                        <a:pt x="288518" y="580353"/>
                        <a:pt x="285770" y="581162"/>
                        <a:pt x="283022" y="581909"/>
                      </a:cubicBezTo>
                      <a:lnTo>
                        <a:pt x="276777" y="583466"/>
                      </a:lnTo>
                      <a:cubicBezTo>
                        <a:pt x="272156" y="584462"/>
                        <a:pt x="267535" y="585395"/>
                        <a:pt x="262789" y="586142"/>
                      </a:cubicBezTo>
                      <a:lnTo>
                        <a:pt x="261227" y="586391"/>
                      </a:lnTo>
                      <a:cubicBezTo>
                        <a:pt x="256606" y="587076"/>
                        <a:pt x="251922" y="587574"/>
                        <a:pt x="247176" y="587948"/>
                      </a:cubicBezTo>
                      <a:lnTo>
                        <a:pt x="246364" y="588010"/>
                      </a:lnTo>
                      <a:cubicBezTo>
                        <a:pt x="241306" y="588383"/>
                        <a:pt x="236247" y="588570"/>
                        <a:pt x="231127" y="588570"/>
                      </a:cubicBezTo>
                      <a:cubicBezTo>
                        <a:pt x="227629" y="588570"/>
                        <a:pt x="224132" y="588508"/>
                        <a:pt x="220698" y="588321"/>
                      </a:cubicBezTo>
                      <a:cubicBezTo>
                        <a:pt x="218824" y="588259"/>
                        <a:pt x="216951" y="588134"/>
                        <a:pt x="215077" y="587948"/>
                      </a:cubicBezTo>
                      <a:cubicBezTo>
                        <a:pt x="211830" y="587699"/>
                        <a:pt x="208582" y="587387"/>
                        <a:pt x="205335" y="586952"/>
                      </a:cubicBezTo>
                      <a:cubicBezTo>
                        <a:pt x="203212" y="586703"/>
                        <a:pt x="201151" y="586454"/>
                        <a:pt x="199027" y="586018"/>
                      </a:cubicBezTo>
                      <a:cubicBezTo>
                        <a:pt x="197778" y="585831"/>
                        <a:pt x="196529" y="585644"/>
                        <a:pt x="195280" y="585395"/>
                      </a:cubicBezTo>
                      <a:cubicBezTo>
                        <a:pt x="188848" y="584275"/>
                        <a:pt x="182416" y="582843"/>
                        <a:pt x="176108" y="581038"/>
                      </a:cubicBezTo>
                      <a:lnTo>
                        <a:pt x="176046" y="581038"/>
                      </a:lnTo>
                      <a:cubicBezTo>
                        <a:pt x="159809" y="576431"/>
                        <a:pt x="144446" y="569957"/>
                        <a:pt x="130145" y="561741"/>
                      </a:cubicBezTo>
                      <a:cubicBezTo>
                        <a:pt x="130083" y="561678"/>
                        <a:pt x="130020" y="561678"/>
                        <a:pt x="130020" y="561678"/>
                      </a:cubicBezTo>
                      <a:cubicBezTo>
                        <a:pt x="71193" y="527877"/>
                        <a:pt x="31038" y="465503"/>
                        <a:pt x="28540" y="393604"/>
                      </a:cubicBezTo>
                      <a:cubicBezTo>
                        <a:pt x="28040" y="393667"/>
                        <a:pt x="27540" y="393667"/>
                        <a:pt x="27041" y="393667"/>
                      </a:cubicBezTo>
                      <a:cubicBezTo>
                        <a:pt x="19609" y="393667"/>
                        <a:pt x="12802" y="390616"/>
                        <a:pt x="7931" y="385761"/>
                      </a:cubicBezTo>
                      <a:cubicBezTo>
                        <a:pt x="2998" y="380843"/>
                        <a:pt x="0" y="374120"/>
                        <a:pt x="0" y="366650"/>
                      </a:cubicBezTo>
                      <a:lnTo>
                        <a:pt x="0" y="283734"/>
                      </a:lnTo>
                      <a:cubicBezTo>
                        <a:pt x="0" y="268856"/>
                        <a:pt x="12115" y="256780"/>
                        <a:pt x="27041" y="256780"/>
                      </a:cubicBezTo>
                      <a:cubicBezTo>
                        <a:pt x="27478" y="256780"/>
                        <a:pt x="27978" y="256780"/>
                        <a:pt x="28415" y="256842"/>
                      </a:cubicBezTo>
                      <a:lnTo>
                        <a:pt x="28415" y="202062"/>
                      </a:lnTo>
                      <a:cubicBezTo>
                        <a:pt x="28415" y="109310"/>
                        <a:pt x="91177" y="31063"/>
                        <a:pt x="176733" y="7345"/>
                      </a:cubicBezTo>
                      <a:cubicBezTo>
                        <a:pt x="194031" y="2552"/>
                        <a:pt x="212267" y="0"/>
                        <a:pt x="231127" y="0"/>
                      </a:cubicBezTo>
                      <a:lnTo>
                        <a:pt x="231189" y="0"/>
                      </a:lnTo>
                      <a:cubicBezTo>
                        <a:pt x="318619" y="62"/>
                        <a:pt x="393059" y="55278"/>
                        <a:pt x="421473" y="132592"/>
                      </a:cubicBezTo>
                      <a:cubicBezTo>
                        <a:pt x="424284" y="140124"/>
                        <a:pt x="426594" y="147843"/>
                        <a:pt x="428405" y="155811"/>
                      </a:cubicBezTo>
                      <a:cubicBezTo>
                        <a:pt x="428718" y="157180"/>
                        <a:pt x="429030" y="158550"/>
                        <a:pt x="429342" y="159982"/>
                      </a:cubicBezTo>
                      <a:cubicBezTo>
                        <a:pt x="429779" y="162036"/>
                        <a:pt x="430216" y="164214"/>
                        <a:pt x="430591" y="166331"/>
                      </a:cubicBezTo>
                      <a:cubicBezTo>
                        <a:pt x="431153" y="169381"/>
                        <a:pt x="431653" y="172494"/>
                        <a:pt x="432027" y="175668"/>
                      </a:cubicBezTo>
                      <a:cubicBezTo>
                        <a:pt x="433214" y="184321"/>
                        <a:pt x="433776" y="193098"/>
                        <a:pt x="433776" y="202062"/>
                      </a:cubicBezTo>
                      <a:close/>
                    </a:path>
                  </a:pathLst>
                </a:custGeom>
                <a:solidFill>
                  <a:srgbClr val="F9B48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57" name="Google Shape;1457;p76"/>
                <p:cNvSpPr/>
                <p:nvPr/>
              </p:nvSpPr>
              <p:spPr>
                <a:xfrm>
                  <a:off x="2931028" y="2222240"/>
                  <a:ext cx="284645" cy="589068"/>
                </a:xfrm>
                <a:custGeom>
                  <a:rect b="b" l="l" r="r" t="t"/>
                  <a:pathLst>
                    <a:path extrusionOk="0" h="589068" w="284645">
                      <a:moveTo>
                        <a:pt x="18554" y="323847"/>
                      </a:moveTo>
                      <a:lnTo>
                        <a:pt x="93956" y="323847"/>
                      </a:lnTo>
                      <a:cubicBezTo>
                        <a:pt x="91664" y="340761"/>
                        <a:pt x="78318" y="354063"/>
                        <a:pt x="61350" y="356348"/>
                      </a:cubicBezTo>
                      <a:cubicBezTo>
                        <a:pt x="40530" y="359149"/>
                        <a:pt x="21370" y="344601"/>
                        <a:pt x="18560" y="323847"/>
                      </a:cubicBezTo>
                      <a:close/>
                      <a:moveTo>
                        <a:pt x="257793" y="257215"/>
                      </a:moveTo>
                      <a:lnTo>
                        <a:pt x="257667" y="257215"/>
                      </a:lnTo>
                      <a:lnTo>
                        <a:pt x="257667" y="201813"/>
                      </a:lnTo>
                      <a:cubicBezTo>
                        <a:pt x="257667" y="193098"/>
                        <a:pt x="257105" y="184508"/>
                        <a:pt x="256044" y="176104"/>
                      </a:cubicBezTo>
                      <a:cubicBezTo>
                        <a:pt x="255607" y="172992"/>
                        <a:pt x="255107" y="169879"/>
                        <a:pt x="254608" y="166767"/>
                      </a:cubicBezTo>
                      <a:cubicBezTo>
                        <a:pt x="254233" y="164650"/>
                        <a:pt x="253796" y="162472"/>
                        <a:pt x="253358" y="160417"/>
                      </a:cubicBezTo>
                      <a:cubicBezTo>
                        <a:pt x="253046" y="158986"/>
                        <a:pt x="252734" y="157616"/>
                        <a:pt x="252422" y="156247"/>
                      </a:cubicBezTo>
                      <a:cubicBezTo>
                        <a:pt x="250611" y="148279"/>
                        <a:pt x="248300" y="140560"/>
                        <a:pt x="245490" y="133027"/>
                      </a:cubicBezTo>
                      <a:cubicBezTo>
                        <a:pt x="217263" y="55402"/>
                        <a:pt x="142635" y="0"/>
                        <a:pt x="55018" y="0"/>
                      </a:cubicBezTo>
                      <a:cubicBezTo>
                        <a:pt x="36408" y="0"/>
                        <a:pt x="17923" y="2552"/>
                        <a:pt x="0" y="7594"/>
                      </a:cubicBezTo>
                      <a:cubicBezTo>
                        <a:pt x="250" y="7657"/>
                        <a:pt x="500" y="7719"/>
                        <a:pt x="749" y="7781"/>
                      </a:cubicBezTo>
                      <a:cubicBezTo>
                        <a:pt x="87617" y="32557"/>
                        <a:pt x="147569" y="111676"/>
                        <a:pt x="147694" y="201813"/>
                      </a:cubicBezTo>
                      <a:lnTo>
                        <a:pt x="147694" y="386944"/>
                      </a:lnTo>
                      <a:cubicBezTo>
                        <a:pt x="147694" y="445334"/>
                        <a:pt x="122526" y="499180"/>
                        <a:pt x="81185" y="536529"/>
                      </a:cubicBezTo>
                      <a:cubicBezTo>
                        <a:pt x="58578" y="557134"/>
                        <a:pt x="31038" y="572697"/>
                        <a:pt x="125" y="581474"/>
                      </a:cubicBezTo>
                      <a:cubicBezTo>
                        <a:pt x="6432" y="583279"/>
                        <a:pt x="12865" y="584711"/>
                        <a:pt x="19297" y="585831"/>
                      </a:cubicBezTo>
                      <a:cubicBezTo>
                        <a:pt x="20546" y="586080"/>
                        <a:pt x="21795" y="586267"/>
                        <a:pt x="23044" y="586454"/>
                      </a:cubicBezTo>
                      <a:cubicBezTo>
                        <a:pt x="25167" y="586889"/>
                        <a:pt x="27228" y="587138"/>
                        <a:pt x="29351" y="587387"/>
                      </a:cubicBezTo>
                      <a:cubicBezTo>
                        <a:pt x="32599" y="587823"/>
                        <a:pt x="35846" y="588134"/>
                        <a:pt x="39093" y="588383"/>
                      </a:cubicBezTo>
                      <a:cubicBezTo>
                        <a:pt x="40967" y="588570"/>
                        <a:pt x="42840" y="588695"/>
                        <a:pt x="44714" y="588757"/>
                      </a:cubicBezTo>
                      <a:cubicBezTo>
                        <a:pt x="48149" y="589006"/>
                        <a:pt x="51646" y="589068"/>
                        <a:pt x="55081" y="589068"/>
                      </a:cubicBezTo>
                      <a:cubicBezTo>
                        <a:pt x="60201" y="589068"/>
                        <a:pt x="65322" y="588881"/>
                        <a:pt x="70381" y="588446"/>
                      </a:cubicBezTo>
                      <a:lnTo>
                        <a:pt x="71193" y="588383"/>
                      </a:lnTo>
                      <a:cubicBezTo>
                        <a:pt x="75876" y="588072"/>
                        <a:pt x="80623" y="587512"/>
                        <a:pt x="85244" y="586827"/>
                      </a:cubicBezTo>
                      <a:lnTo>
                        <a:pt x="86805" y="586578"/>
                      </a:lnTo>
                      <a:cubicBezTo>
                        <a:pt x="91551" y="585831"/>
                        <a:pt x="96173" y="584897"/>
                        <a:pt x="100794" y="583901"/>
                      </a:cubicBezTo>
                      <a:lnTo>
                        <a:pt x="107039" y="582345"/>
                      </a:lnTo>
                      <a:cubicBezTo>
                        <a:pt x="109787" y="581598"/>
                        <a:pt x="112534" y="580789"/>
                        <a:pt x="115282" y="579980"/>
                      </a:cubicBezTo>
                      <a:lnTo>
                        <a:pt x="120028" y="578423"/>
                      </a:lnTo>
                      <a:cubicBezTo>
                        <a:pt x="121152" y="578050"/>
                        <a:pt x="122277" y="577677"/>
                        <a:pt x="123401" y="577241"/>
                      </a:cubicBezTo>
                      <a:lnTo>
                        <a:pt x="125836" y="576369"/>
                      </a:lnTo>
                      <a:cubicBezTo>
                        <a:pt x="128272" y="575436"/>
                        <a:pt x="130707" y="574502"/>
                        <a:pt x="133080" y="573506"/>
                      </a:cubicBezTo>
                      <a:lnTo>
                        <a:pt x="158685" y="560682"/>
                      </a:lnTo>
                      <a:cubicBezTo>
                        <a:pt x="158728" y="560639"/>
                        <a:pt x="158766" y="560620"/>
                        <a:pt x="158810" y="560620"/>
                      </a:cubicBezTo>
                      <a:lnTo>
                        <a:pt x="158810" y="560558"/>
                      </a:lnTo>
                      <a:lnTo>
                        <a:pt x="160246" y="559749"/>
                      </a:lnTo>
                      <a:cubicBezTo>
                        <a:pt x="164368" y="557196"/>
                        <a:pt x="168427" y="554582"/>
                        <a:pt x="172361" y="551781"/>
                      </a:cubicBezTo>
                      <a:lnTo>
                        <a:pt x="176421" y="548855"/>
                      </a:lnTo>
                      <a:cubicBezTo>
                        <a:pt x="178981" y="546925"/>
                        <a:pt x="181479" y="544933"/>
                        <a:pt x="183914" y="542941"/>
                      </a:cubicBezTo>
                      <a:lnTo>
                        <a:pt x="198340" y="529869"/>
                      </a:lnTo>
                      <a:cubicBezTo>
                        <a:pt x="233437" y="494884"/>
                        <a:pt x="255732" y="447077"/>
                        <a:pt x="257543" y="394102"/>
                      </a:cubicBezTo>
                      <a:lnTo>
                        <a:pt x="257667" y="394102"/>
                      </a:lnTo>
                      <a:cubicBezTo>
                        <a:pt x="272593" y="394040"/>
                        <a:pt x="284646" y="381964"/>
                        <a:pt x="284646" y="367086"/>
                      </a:cubicBezTo>
                      <a:lnTo>
                        <a:pt x="284646" y="284170"/>
                      </a:lnTo>
                      <a:cubicBezTo>
                        <a:pt x="284646" y="269354"/>
                        <a:pt x="272656" y="257340"/>
                        <a:pt x="257793" y="257215"/>
                      </a:cubicBezTo>
                      <a:close/>
                    </a:path>
                  </a:pathLst>
                </a:custGeom>
                <a:solidFill>
                  <a:srgbClr val="FFA76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58" name="Google Shape;1458;p76"/>
                <p:cNvSpPr/>
                <p:nvPr/>
              </p:nvSpPr>
              <p:spPr>
                <a:xfrm>
                  <a:off x="2694281" y="2841188"/>
                  <a:ext cx="584404" cy="279002"/>
                </a:xfrm>
                <a:custGeom>
                  <a:rect b="b" l="l" r="r" t="t"/>
                  <a:pathLst>
                    <a:path extrusionOk="0" h="279002" w="584404">
                      <a:moveTo>
                        <a:pt x="584405" y="181146"/>
                      </a:moveTo>
                      <a:cubicBezTo>
                        <a:pt x="503719" y="242587"/>
                        <a:pt x="402863" y="279003"/>
                        <a:pt x="293514" y="279003"/>
                      </a:cubicBezTo>
                      <a:cubicBezTo>
                        <a:pt x="182978" y="279003"/>
                        <a:pt x="81122" y="241778"/>
                        <a:pt x="0" y="179092"/>
                      </a:cubicBezTo>
                      <a:cubicBezTo>
                        <a:pt x="29476" y="103521"/>
                        <a:pt x="87929" y="41023"/>
                        <a:pt x="164493" y="7096"/>
                      </a:cubicBezTo>
                      <a:cubicBezTo>
                        <a:pt x="170113" y="4544"/>
                        <a:pt x="175858" y="2179"/>
                        <a:pt x="181729" y="0"/>
                      </a:cubicBezTo>
                      <a:cubicBezTo>
                        <a:pt x="184726" y="2739"/>
                        <a:pt x="187786" y="5291"/>
                        <a:pt x="190909" y="7719"/>
                      </a:cubicBezTo>
                      <a:cubicBezTo>
                        <a:pt x="250923" y="55029"/>
                        <a:pt x="336417" y="54157"/>
                        <a:pt x="395557" y="5229"/>
                      </a:cubicBezTo>
                      <a:cubicBezTo>
                        <a:pt x="397555" y="3548"/>
                        <a:pt x="399553" y="1805"/>
                        <a:pt x="401552" y="0"/>
                      </a:cubicBezTo>
                      <a:cubicBezTo>
                        <a:pt x="407547" y="2241"/>
                        <a:pt x="413417" y="4607"/>
                        <a:pt x="419163" y="7221"/>
                      </a:cubicBezTo>
                      <a:cubicBezTo>
                        <a:pt x="496413" y="41458"/>
                        <a:pt x="555178" y="104766"/>
                        <a:pt x="584405" y="181146"/>
                      </a:cubicBezTo>
                      <a:close/>
                    </a:path>
                  </a:pathLst>
                </a:custGeom>
                <a:solidFill>
                  <a:srgbClr val="F8629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59" name="Google Shape;1459;p76"/>
                <p:cNvSpPr/>
                <p:nvPr/>
              </p:nvSpPr>
              <p:spPr>
                <a:xfrm>
                  <a:off x="2858586" y="2840503"/>
                  <a:ext cx="255107" cy="68973"/>
                </a:xfrm>
                <a:custGeom>
                  <a:rect b="b" l="l" r="r" t="t"/>
                  <a:pathLst>
                    <a:path extrusionOk="0" h="68973" w="255107">
                      <a:moveTo>
                        <a:pt x="255107" y="7594"/>
                      </a:moveTo>
                      <a:cubicBezTo>
                        <a:pt x="255045" y="7719"/>
                        <a:pt x="254920" y="7781"/>
                        <a:pt x="254857" y="7906"/>
                      </a:cubicBezTo>
                      <a:cubicBezTo>
                        <a:pt x="247801" y="16745"/>
                        <a:pt x="239869" y="24775"/>
                        <a:pt x="231251" y="31810"/>
                      </a:cubicBezTo>
                      <a:cubicBezTo>
                        <a:pt x="219698" y="41334"/>
                        <a:pt x="206958" y="49177"/>
                        <a:pt x="193344" y="55153"/>
                      </a:cubicBezTo>
                      <a:cubicBezTo>
                        <a:pt x="172798" y="64242"/>
                        <a:pt x="150317" y="69035"/>
                        <a:pt x="127273" y="68973"/>
                      </a:cubicBezTo>
                      <a:cubicBezTo>
                        <a:pt x="104416" y="68910"/>
                        <a:pt x="82121" y="64117"/>
                        <a:pt x="61700" y="55153"/>
                      </a:cubicBezTo>
                      <a:cubicBezTo>
                        <a:pt x="49148" y="49613"/>
                        <a:pt x="37345" y="42517"/>
                        <a:pt x="26604" y="33988"/>
                      </a:cubicBezTo>
                      <a:cubicBezTo>
                        <a:pt x="16861" y="26394"/>
                        <a:pt x="7994" y="17617"/>
                        <a:pt x="187" y="7781"/>
                      </a:cubicBezTo>
                      <a:cubicBezTo>
                        <a:pt x="125" y="7719"/>
                        <a:pt x="63" y="7657"/>
                        <a:pt x="0" y="7594"/>
                      </a:cubicBezTo>
                      <a:cubicBezTo>
                        <a:pt x="5808" y="4731"/>
                        <a:pt x="11741" y="2303"/>
                        <a:pt x="17673" y="0"/>
                      </a:cubicBezTo>
                      <a:cubicBezTo>
                        <a:pt x="20608" y="2677"/>
                        <a:pt x="23543" y="5167"/>
                        <a:pt x="26604" y="7532"/>
                      </a:cubicBezTo>
                      <a:cubicBezTo>
                        <a:pt x="86618" y="54966"/>
                        <a:pt x="172049" y="54219"/>
                        <a:pt x="231251" y="5353"/>
                      </a:cubicBezTo>
                      <a:cubicBezTo>
                        <a:pt x="233375" y="3610"/>
                        <a:pt x="235435" y="1868"/>
                        <a:pt x="237434" y="0"/>
                      </a:cubicBezTo>
                      <a:cubicBezTo>
                        <a:pt x="243367" y="2614"/>
                        <a:pt x="249299" y="5042"/>
                        <a:pt x="255107" y="7594"/>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nvGrpSpPr>
              <p:cNvPr id="1460" name="Google Shape;1460;p76"/>
              <p:cNvGrpSpPr/>
              <p:nvPr/>
            </p:nvGrpSpPr>
            <p:grpSpPr>
              <a:xfrm>
                <a:off x="8333487" y="2036018"/>
                <a:ext cx="184613" cy="283752"/>
                <a:chOff x="2694281" y="2222240"/>
                <a:chExt cx="584404" cy="897950"/>
              </a:xfrm>
            </p:grpSpPr>
            <p:sp>
              <p:nvSpPr>
                <p:cNvPr id="1461" name="Google Shape;1461;p76"/>
                <p:cNvSpPr/>
                <p:nvPr/>
              </p:nvSpPr>
              <p:spPr>
                <a:xfrm>
                  <a:off x="2885190" y="2758769"/>
                  <a:ext cx="204647" cy="136886"/>
                </a:xfrm>
                <a:custGeom>
                  <a:rect b="b" l="l" r="r" t="t"/>
                  <a:pathLst>
                    <a:path extrusionOk="0" h="136886" w="204647">
                      <a:moveTo>
                        <a:pt x="0" y="0"/>
                      </a:moveTo>
                      <a:lnTo>
                        <a:pt x="204648" y="0"/>
                      </a:lnTo>
                      <a:lnTo>
                        <a:pt x="204648" y="136887"/>
                      </a:lnTo>
                      <a:lnTo>
                        <a:pt x="0" y="136887"/>
                      </a:lnTo>
                      <a:close/>
                    </a:path>
                  </a:pathLst>
                </a:custGeom>
                <a:solidFill>
                  <a:srgbClr val="F9B48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62" name="Google Shape;1462;p76"/>
                <p:cNvSpPr/>
                <p:nvPr/>
              </p:nvSpPr>
              <p:spPr>
                <a:xfrm>
                  <a:off x="2872575" y="2758769"/>
                  <a:ext cx="217137" cy="70030"/>
                </a:xfrm>
                <a:custGeom>
                  <a:rect b="b" l="l" r="r" t="t"/>
                  <a:pathLst>
                    <a:path extrusionOk="0" h="70030" w="217137">
                      <a:moveTo>
                        <a:pt x="217138" y="0"/>
                      </a:moveTo>
                      <a:lnTo>
                        <a:pt x="217138" y="64615"/>
                      </a:lnTo>
                      <a:cubicBezTo>
                        <a:pt x="196155" y="68537"/>
                        <a:pt x="174734" y="70093"/>
                        <a:pt x="153377" y="69222"/>
                      </a:cubicBezTo>
                      <a:cubicBezTo>
                        <a:pt x="147194" y="69657"/>
                        <a:pt x="139575" y="70031"/>
                        <a:pt x="130957" y="70031"/>
                      </a:cubicBezTo>
                      <a:cubicBezTo>
                        <a:pt x="95111" y="70031"/>
                        <a:pt x="42778" y="63495"/>
                        <a:pt x="12615" y="25709"/>
                      </a:cubicBezTo>
                      <a:cubicBezTo>
                        <a:pt x="12552" y="25709"/>
                        <a:pt x="12552" y="25647"/>
                        <a:pt x="12490" y="25585"/>
                      </a:cubicBezTo>
                      <a:cubicBezTo>
                        <a:pt x="7744" y="19609"/>
                        <a:pt x="3497" y="12886"/>
                        <a:pt x="0" y="5229"/>
                      </a:cubicBezTo>
                      <a:lnTo>
                        <a:pt x="0" y="0"/>
                      </a:lnTo>
                      <a:lnTo>
                        <a:pt x="217138" y="0"/>
                      </a:lnTo>
                      <a:close/>
                    </a:path>
                  </a:pathLst>
                </a:custGeom>
                <a:solidFill>
                  <a:srgbClr val="CC6D29">
                    <a:alpha val="6470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63" name="Google Shape;1463;p76"/>
                <p:cNvSpPr/>
                <p:nvPr/>
              </p:nvSpPr>
              <p:spPr>
                <a:xfrm>
                  <a:off x="2755045" y="2222676"/>
                  <a:ext cx="433776" cy="588570"/>
                </a:xfrm>
                <a:custGeom>
                  <a:rect b="b" l="l" r="r" t="t"/>
                  <a:pathLst>
                    <a:path extrusionOk="0" h="588570" w="433776">
                      <a:moveTo>
                        <a:pt x="433776" y="202062"/>
                      </a:moveTo>
                      <a:lnTo>
                        <a:pt x="433776" y="386570"/>
                      </a:lnTo>
                      <a:cubicBezTo>
                        <a:pt x="433776" y="388936"/>
                        <a:pt x="433714" y="391301"/>
                        <a:pt x="433651" y="393667"/>
                      </a:cubicBezTo>
                      <a:cubicBezTo>
                        <a:pt x="431840" y="446641"/>
                        <a:pt x="409546" y="494386"/>
                        <a:pt x="374449" y="529371"/>
                      </a:cubicBezTo>
                      <a:cubicBezTo>
                        <a:pt x="374405" y="529414"/>
                        <a:pt x="374368" y="529433"/>
                        <a:pt x="374324" y="529433"/>
                      </a:cubicBezTo>
                      <a:lnTo>
                        <a:pt x="359898" y="542505"/>
                      </a:lnTo>
                      <a:cubicBezTo>
                        <a:pt x="357462" y="544560"/>
                        <a:pt x="354964" y="546489"/>
                        <a:pt x="352404" y="548419"/>
                      </a:cubicBezTo>
                      <a:lnTo>
                        <a:pt x="348345" y="551345"/>
                      </a:lnTo>
                      <a:cubicBezTo>
                        <a:pt x="344410" y="554146"/>
                        <a:pt x="340351" y="556823"/>
                        <a:pt x="336230" y="559313"/>
                      </a:cubicBezTo>
                      <a:lnTo>
                        <a:pt x="334793" y="560122"/>
                      </a:lnTo>
                      <a:lnTo>
                        <a:pt x="334793" y="560184"/>
                      </a:lnTo>
                      <a:cubicBezTo>
                        <a:pt x="334750" y="560184"/>
                        <a:pt x="334712" y="560203"/>
                        <a:pt x="334668" y="560247"/>
                      </a:cubicBezTo>
                      <a:lnTo>
                        <a:pt x="309064" y="573070"/>
                      </a:lnTo>
                      <a:cubicBezTo>
                        <a:pt x="306691" y="574066"/>
                        <a:pt x="304255" y="575062"/>
                        <a:pt x="301820" y="575933"/>
                      </a:cubicBezTo>
                      <a:lnTo>
                        <a:pt x="299384" y="576805"/>
                      </a:lnTo>
                      <a:cubicBezTo>
                        <a:pt x="298260" y="577241"/>
                        <a:pt x="297136" y="577614"/>
                        <a:pt x="296012" y="577988"/>
                      </a:cubicBezTo>
                      <a:lnTo>
                        <a:pt x="291266" y="579544"/>
                      </a:lnTo>
                      <a:cubicBezTo>
                        <a:pt x="288518" y="580353"/>
                        <a:pt x="285770" y="581162"/>
                        <a:pt x="283022" y="581909"/>
                      </a:cubicBezTo>
                      <a:lnTo>
                        <a:pt x="276777" y="583466"/>
                      </a:lnTo>
                      <a:cubicBezTo>
                        <a:pt x="272156" y="584462"/>
                        <a:pt x="267535" y="585395"/>
                        <a:pt x="262789" y="586142"/>
                      </a:cubicBezTo>
                      <a:lnTo>
                        <a:pt x="261227" y="586391"/>
                      </a:lnTo>
                      <a:cubicBezTo>
                        <a:pt x="256606" y="587076"/>
                        <a:pt x="251922" y="587574"/>
                        <a:pt x="247176" y="587948"/>
                      </a:cubicBezTo>
                      <a:lnTo>
                        <a:pt x="246364" y="588010"/>
                      </a:lnTo>
                      <a:cubicBezTo>
                        <a:pt x="241306" y="588383"/>
                        <a:pt x="236247" y="588570"/>
                        <a:pt x="231127" y="588570"/>
                      </a:cubicBezTo>
                      <a:cubicBezTo>
                        <a:pt x="227629" y="588570"/>
                        <a:pt x="224132" y="588508"/>
                        <a:pt x="220698" y="588321"/>
                      </a:cubicBezTo>
                      <a:cubicBezTo>
                        <a:pt x="218824" y="588259"/>
                        <a:pt x="216951" y="588134"/>
                        <a:pt x="215077" y="587948"/>
                      </a:cubicBezTo>
                      <a:cubicBezTo>
                        <a:pt x="211830" y="587699"/>
                        <a:pt x="208582" y="587387"/>
                        <a:pt x="205335" y="586952"/>
                      </a:cubicBezTo>
                      <a:cubicBezTo>
                        <a:pt x="203212" y="586703"/>
                        <a:pt x="201151" y="586454"/>
                        <a:pt x="199027" y="586018"/>
                      </a:cubicBezTo>
                      <a:cubicBezTo>
                        <a:pt x="197778" y="585831"/>
                        <a:pt x="196529" y="585644"/>
                        <a:pt x="195280" y="585395"/>
                      </a:cubicBezTo>
                      <a:cubicBezTo>
                        <a:pt x="188848" y="584275"/>
                        <a:pt x="182416" y="582843"/>
                        <a:pt x="176108" y="581038"/>
                      </a:cubicBezTo>
                      <a:lnTo>
                        <a:pt x="176046" y="581038"/>
                      </a:lnTo>
                      <a:cubicBezTo>
                        <a:pt x="159809" y="576431"/>
                        <a:pt x="144446" y="569957"/>
                        <a:pt x="130145" y="561741"/>
                      </a:cubicBezTo>
                      <a:cubicBezTo>
                        <a:pt x="130083" y="561678"/>
                        <a:pt x="130020" y="561678"/>
                        <a:pt x="130020" y="561678"/>
                      </a:cubicBezTo>
                      <a:cubicBezTo>
                        <a:pt x="71193" y="527877"/>
                        <a:pt x="31038" y="465503"/>
                        <a:pt x="28540" y="393604"/>
                      </a:cubicBezTo>
                      <a:cubicBezTo>
                        <a:pt x="28040" y="393667"/>
                        <a:pt x="27540" y="393667"/>
                        <a:pt x="27041" y="393667"/>
                      </a:cubicBezTo>
                      <a:cubicBezTo>
                        <a:pt x="19609" y="393667"/>
                        <a:pt x="12802" y="390616"/>
                        <a:pt x="7931" y="385761"/>
                      </a:cubicBezTo>
                      <a:cubicBezTo>
                        <a:pt x="2998" y="380843"/>
                        <a:pt x="0" y="374120"/>
                        <a:pt x="0" y="366650"/>
                      </a:cubicBezTo>
                      <a:lnTo>
                        <a:pt x="0" y="283734"/>
                      </a:lnTo>
                      <a:cubicBezTo>
                        <a:pt x="0" y="268856"/>
                        <a:pt x="12115" y="256780"/>
                        <a:pt x="27041" y="256780"/>
                      </a:cubicBezTo>
                      <a:cubicBezTo>
                        <a:pt x="27478" y="256780"/>
                        <a:pt x="27978" y="256780"/>
                        <a:pt x="28415" y="256842"/>
                      </a:cubicBezTo>
                      <a:lnTo>
                        <a:pt x="28415" y="202062"/>
                      </a:lnTo>
                      <a:cubicBezTo>
                        <a:pt x="28415" y="109310"/>
                        <a:pt x="91177" y="31063"/>
                        <a:pt x="176733" y="7345"/>
                      </a:cubicBezTo>
                      <a:cubicBezTo>
                        <a:pt x="194031" y="2552"/>
                        <a:pt x="212267" y="0"/>
                        <a:pt x="231127" y="0"/>
                      </a:cubicBezTo>
                      <a:lnTo>
                        <a:pt x="231189" y="0"/>
                      </a:lnTo>
                      <a:cubicBezTo>
                        <a:pt x="318619" y="62"/>
                        <a:pt x="393059" y="55278"/>
                        <a:pt x="421473" y="132592"/>
                      </a:cubicBezTo>
                      <a:cubicBezTo>
                        <a:pt x="424284" y="140124"/>
                        <a:pt x="426594" y="147843"/>
                        <a:pt x="428405" y="155811"/>
                      </a:cubicBezTo>
                      <a:cubicBezTo>
                        <a:pt x="428718" y="157180"/>
                        <a:pt x="429030" y="158550"/>
                        <a:pt x="429342" y="159982"/>
                      </a:cubicBezTo>
                      <a:cubicBezTo>
                        <a:pt x="429779" y="162036"/>
                        <a:pt x="430216" y="164214"/>
                        <a:pt x="430591" y="166331"/>
                      </a:cubicBezTo>
                      <a:cubicBezTo>
                        <a:pt x="431153" y="169381"/>
                        <a:pt x="431653" y="172494"/>
                        <a:pt x="432027" y="175668"/>
                      </a:cubicBezTo>
                      <a:cubicBezTo>
                        <a:pt x="433214" y="184321"/>
                        <a:pt x="433776" y="193098"/>
                        <a:pt x="433776" y="202062"/>
                      </a:cubicBezTo>
                      <a:close/>
                    </a:path>
                  </a:pathLst>
                </a:custGeom>
                <a:solidFill>
                  <a:srgbClr val="F9B48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64" name="Google Shape;1464;p76"/>
                <p:cNvSpPr/>
                <p:nvPr/>
              </p:nvSpPr>
              <p:spPr>
                <a:xfrm>
                  <a:off x="2931028" y="2222240"/>
                  <a:ext cx="284645" cy="589068"/>
                </a:xfrm>
                <a:custGeom>
                  <a:rect b="b" l="l" r="r" t="t"/>
                  <a:pathLst>
                    <a:path extrusionOk="0" h="589068" w="284645">
                      <a:moveTo>
                        <a:pt x="18554" y="323847"/>
                      </a:moveTo>
                      <a:lnTo>
                        <a:pt x="93956" y="323847"/>
                      </a:lnTo>
                      <a:cubicBezTo>
                        <a:pt x="91664" y="340761"/>
                        <a:pt x="78318" y="354063"/>
                        <a:pt x="61350" y="356348"/>
                      </a:cubicBezTo>
                      <a:cubicBezTo>
                        <a:pt x="40530" y="359149"/>
                        <a:pt x="21370" y="344601"/>
                        <a:pt x="18560" y="323847"/>
                      </a:cubicBezTo>
                      <a:close/>
                      <a:moveTo>
                        <a:pt x="257793" y="257215"/>
                      </a:moveTo>
                      <a:lnTo>
                        <a:pt x="257667" y="257215"/>
                      </a:lnTo>
                      <a:lnTo>
                        <a:pt x="257667" y="201813"/>
                      </a:lnTo>
                      <a:cubicBezTo>
                        <a:pt x="257667" y="193098"/>
                        <a:pt x="257105" y="184508"/>
                        <a:pt x="256044" y="176104"/>
                      </a:cubicBezTo>
                      <a:cubicBezTo>
                        <a:pt x="255607" y="172992"/>
                        <a:pt x="255107" y="169879"/>
                        <a:pt x="254608" y="166767"/>
                      </a:cubicBezTo>
                      <a:cubicBezTo>
                        <a:pt x="254233" y="164650"/>
                        <a:pt x="253796" y="162472"/>
                        <a:pt x="253358" y="160417"/>
                      </a:cubicBezTo>
                      <a:cubicBezTo>
                        <a:pt x="253046" y="158986"/>
                        <a:pt x="252734" y="157616"/>
                        <a:pt x="252422" y="156247"/>
                      </a:cubicBezTo>
                      <a:cubicBezTo>
                        <a:pt x="250611" y="148279"/>
                        <a:pt x="248300" y="140560"/>
                        <a:pt x="245490" y="133027"/>
                      </a:cubicBezTo>
                      <a:cubicBezTo>
                        <a:pt x="217263" y="55402"/>
                        <a:pt x="142635" y="0"/>
                        <a:pt x="55018" y="0"/>
                      </a:cubicBezTo>
                      <a:cubicBezTo>
                        <a:pt x="36408" y="0"/>
                        <a:pt x="17923" y="2552"/>
                        <a:pt x="0" y="7594"/>
                      </a:cubicBezTo>
                      <a:cubicBezTo>
                        <a:pt x="250" y="7657"/>
                        <a:pt x="500" y="7719"/>
                        <a:pt x="749" y="7781"/>
                      </a:cubicBezTo>
                      <a:cubicBezTo>
                        <a:pt x="87617" y="32557"/>
                        <a:pt x="147569" y="111676"/>
                        <a:pt x="147694" y="201813"/>
                      </a:cubicBezTo>
                      <a:lnTo>
                        <a:pt x="147694" y="386944"/>
                      </a:lnTo>
                      <a:cubicBezTo>
                        <a:pt x="147694" y="445334"/>
                        <a:pt x="122526" y="499180"/>
                        <a:pt x="81185" y="536529"/>
                      </a:cubicBezTo>
                      <a:cubicBezTo>
                        <a:pt x="58578" y="557134"/>
                        <a:pt x="31038" y="572697"/>
                        <a:pt x="125" y="581474"/>
                      </a:cubicBezTo>
                      <a:cubicBezTo>
                        <a:pt x="6432" y="583279"/>
                        <a:pt x="12865" y="584711"/>
                        <a:pt x="19297" y="585831"/>
                      </a:cubicBezTo>
                      <a:cubicBezTo>
                        <a:pt x="20546" y="586080"/>
                        <a:pt x="21795" y="586267"/>
                        <a:pt x="23044" y="586454"/>
                      </a:cubicBezTo>
                      <a:cubicBezTo>
                        <a:pt x="25167" y="586889"/>
                        <a:pt x="27228" y="587138"/>
                        <a:pt x="29351" y="587387"/>
                      </a:cubicBezTo>
                      <a:cubicBezTo>
                        <a:pt x="32599" y="587823"/>
                        <a:pt x="35846" y="588134"/>
                        <a:pt x="39093" y="588383"/>
                      </a:cubicBezTo>
                      <a:cubicBezTo>
                        <a:pt x="40967" y="588570"/>
                        <a:pt x="42840" y="588695"/>
                        <a:pt x="44714" y="588757"/>
                      </a:cubicBezTo>
                      <a:cubicBezTo>
                        <a:pt x="48149" y="589006"/>
                        <a:pt x="51646" y="589068"/>
                        <a:pt x="55081" y="589068"/>
                      </a:cubicBezTo>
                      <a:cubicBezTo>
                        <a:pt x="60201" y="589068"/>
                        <a:pt x="65322" y="588881"/>
                        <a:pt x="70381" y="588446"/>
                      </a:cubicBezTo>
                      <a:lnTo>
                        <a:pt x="71193" y="588383"/>
                      </a:lnTo>
                      <a:cubicBezTo>
                        <a:pt x="75876" y="588072"/>
                        <a:pt x="80623" y="587512"/>
                        <a:pt x="85244" y="586827"/>
                      </a:cubicBezTo>
                      <a:lnTo>
                        <a:pt x="86805" y="586578"/>
                      </a:lnTo>
                      <a:cubicBezTo>
                        <a:pt x="91551" y="585831"/>
                        <a:pt x="96173" y="584897"/>
                        <a:pt x="100794" y="583901"/>
                      </a:cubicBezTo>
                      <a:lnTo>
                        <a:pt x="107039" y="582345"/>
                      </a:lnTo>
                      <a:cubicBezTo>
                        <a:pt x="109787" y="581598"/>
                        <a:pt x="112534" y="580789"/>
                        <a:pt x="115282" y="579980"/>
                      </a:cubicBezTo>
                      <a:lnTo>
                        <a:pt x="120028" y="578423"/>
                      </a:lnTo>
                      <a:cubicBezTo>
                        <a:pt x="121152" y="578050"/>
                        <a:pt x="122277" y="577677"/>
                        <a:pt x="123401" y="577241"/>
                      </a:cubicBezTo>
                      <a:lnTo>
                        <a:pt x="125836" y="576369"/>
                      </a:lnTo>
                      <a:cubicBezTo>
                        <a:pt x="128272" y="575436"/>
                        <a:pt x="130707" y="574502"/>
                        <a:pt x="133080" y="573506"/>
                      </a:cubicBezTo>
                      <a:lnTo>
                        <a:pt x="158685" y="560682"/>
                      </a:lnTo>
                      <a:cubicBezTo>
                        <a:pt x="158728" y="560639"/>
                        <a:pt x="158766" y="560620"/>
                        <a:pt x="158810" y="560620"/>
                      </a:cubicBezTo>
                      <a:lnTo>
                        <a:pt x="158810" y="560558"/>
                      </a:lnTo>
                      <a:lnTo>
                        <a:pt x="160246" y="559749"/>
                      </a:lnTo>
                      <a:cubicBezTo>
                        <a:pt x="164368" y="557196"/>
                        <a:pt x="168427" y="554582"/>
                        <a:pt x="172361" y="551781"/>
                      </a:cubicBezTo>
                      <a:lnTo>
                        <a:pt x="176421" y="548855"/>
                      </a:lnTo>
                      <a:cubicBezTo>
                        <a:pt x="178981" y="546925"/>
                        <a:pt x="181479" y="544933"/>
                        <a:pt x="183914" y="542941"/>
                      </a:cubicBezTo>
                      <a:lnTo>
                        <a:pt x="198340" y="529869"/>
                      </a:lnTo>
                      <a:cubicBezTo>
                        <a:pt x="233437" y="494884"/>
                        <a:pt x="255732" y="447077"/>
                        <a:pt x="257543" y="394102"/>
                      </a:cubicBezTo>
                      <a:lnTo>
                        <a:pt x="257667" y="394102"/>
                      </a:lnTo>
                      <a:cubicBezTo>
                        <a:pt x="272593" y="394040"/>
                        <a:pt x="284646" y="381964"/>
                        <a:pt x="284646" y="367086"/>
                      </a:cubicBezTo>
                      <a:lnTo>
                        <a:pt x="284646" y="284170"/>
                      </a:lnTo>
                      <a:cubicBezTo>
                        <a:pt x="284646" y="269354"/>
                        <a:pt x="272656" y="257340"/>
                        <a:pt x="257793" y="257215"/>
                      </a:cubicBezTo>
                      <a:close/>
                    </a:path>
                  </a:pathLst>
                </a:custGeom>
                <a:solidFill>
                  <a:srgbClr val="FFA76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65" name="Google Shape;1465;p76"/>
                <p:cNvSpPr/>
                <p:nvPr/>
              </p:nvSpPr>
              <p:spPr>
                <a:xfrm>
                  <a:off x="2694281" y="2841188"/>
                  <a:ext cx="584404" cy="279002"/>
                </a:xfrm>
                <a:custGeom>
                  <a:rect b="b" l="l" r="r" t="t"/>
                  <a:pathLst>
                    <a:path extrusionOk="0" h="279002" w="584404">
                      <a:moveTo>
                        <a:pt x="584405" y="181146"/>
                      </a:moveTo>
                      <a:cubicBezTo>
                        <a:pt x="503719" y="242587"/>
                        <a:pt x="402863" y="279003"/>
                        <a:pt x="293514" y="279003"/>
                      </a:cubicBezTo>
                      <a:cubicBezTo>
                        <a:pt x="182978" y="279003"/>
                        <a:pt x="81122" y="241778"/>
                        <a:pt x="0" y="179092"/>
                      </a:cubicBezTo>
                      <a:cubicBezTo>
                        <a:pt x="29476" y="103521"/>
                        <a:pt x="87929" y="41023"/>
                        <a:pt x="164493" y="7096"/>
                      </a:cubicBezTo>
                      <a:cubicBezTo>
                        <a:pt x="170113" y="4544"/>
                        <a:pt x="175858" y="2179"/>
                        <a:pt x="181729" y="0"/>
                      </a:cubicBezTo>
                      <a:cubicBezTo>
                        <a:pt x="184726" y="2739"/>
                        <a:pt x="187786" y="5291"/>
                        <a:pt x="190909" y="7719"/>
                      </a:cubicBezTo>
                      <a:cubicBezTo>
                        <a:pt x="250923" y="55029"/>
                        <a:pt x="336417" y="54157"/>
                        <a:pt x="395557" y="5229"/>
                      </a:cubicBezTo>
                      <a:cubicBezTo>
                        <a:pt x="397555" y="3548"/>
                        <a:pt x="399553" y="1805"/>
                        <a:pt x="401552" y="0"/>
                      </a:cubicBezTo>
                      <a:cubicBezTo>
                        <a:pt x="407547" y="2241"/>
                        <a:pt x="413417" y="4607"/>
                        <a:pt x="419163" y="7221"/>
                      </a:cubicBezTo>
                      <a:cubicBezTo>
                        <a:pt x="496413" y="41458"/>
                        <a:pt x="555178" y="104766"/>
                        <a:pt x="584405" y="181146"/>
                      </a:cubicBezTo>
                      <a:close/>
                    </a:path>
                  </a:pathLst>
                </a:custGeom>
                <a:solidFill>
                  <a:srgbClr val="F8629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66" name="Google Shape;1466;p76"/>
                <p:cNvSpPr/>
                <p:nvPr/>
              </p:nvSpPr>
              <p:spPr>
                <a:xfrm>
                  <a:off x="2858586" y="2840503"/>
                  <a:ext cx="255107" cy="68973"/>
                </a:xfrm>
                <a:custGeom>
                  <a:rect b="b" l="l" r="r" t="t"/>
                  <a:pathLst>
                    <a:path extrusionOk="0" h="68973" w="255107">
                      <a:moveTo>
                        <a:pt x="255107" y="7594"/>
                      </a:moveTo>
                      <a:cubicBezTo>
                        <a:pt x="255045" y="7719"/>
                        <a:pt x="254920" y="7781"/>
                        <a:pt x="254857" y="7906"/>
                      </a:cubicBezTo>
                      <a:cubicBezTo>
                        <a:pt x="247801" y="16745"/>
                        <a:pt x="239869" y="24775"/>
                        <a:pt x="231251" y="31810"/>
                      </a:cubicBezTo>
                      <a:cubicBezTo>
                        <a:pt x="219698" y="41334"/>
                        <a:pt x="206958" y="49177"/>
                        <a:pt x="193344" y="55153"/>
                      </a:cubicBezTo>
                      <a:cubicBezTo>
                        <a:pt x="172798" y="64242"/>
                        <a:pt x="150317" y="69035"/>
                        <a:pt x="127273" y="68973"/>
                      </a:cubicBezTo>
                      <a:cubicBezTo>
                        <a:pt x="104416" y="68910"/>
                        <a:pt x="82121" y="64117"/>
                        <a:pt x="61700" y="55153"/>
                      </a:cubicBezTo>
                      <a:cubicBezTo>
                        <a:pt x="49148" y="49613"/>
                        <a:pt x="37345" y="42517"/>
                        <a:pt x="26604" y="33988"/>
                      </a:cubicBezTo>
                      <a:cubicBezTo>
                        <a:pt x="16861" y="26394"/>
                        <a:pt x="7994" y="17617"/>
                        <a:pt x="187" y="7781"/>
                      </a:cubicBezTo>
                      <a:cubicBezTo>
                        <a:pt x="125" y="7719"/>
                        <a:pt x="63" y="7657"/>
                        <a:pt x="0" y="7594"/>
                      </a:cubicBezTo>
                      <a:cubicBezTo>
                        <a:pt x="5808" y="4731"/>
                        <a:pt x="11741" y="2303"/>
                        <a:pt x="17673" y="0"/>
                      </a:cubicBezTo>
                      <a:cubicBezTo>
                        <a:pt x="20608" y="2677"/>
                        <a:pt x="23543" y="5167"/>
                        <a:pt x="26604" y="7532"/>
                      </a:cubicBezTo>
                      <a:cubicBezTo>
                        <a:pt x="86618" y="54966"/>
                        <a:pt x="172049" y="54219"/>
                        <a:pt x="231251" y="5353"/>
                      </a:cubicBezTo>
                      <a:cubicBezTo>
                        <a:pt x="233375" y="3610"/>
                        <a:pt x="235435" y="1868"/>
                        <a:pt x="237434" y="0"/>
                      </a:cubicBezTo>
                      <a:cubicBezTo>
                        <a:pt x="243367" y="2614"/>
                        <a:pt x="249299" y="5042"/>
                        <a:pt x="255107" y="7594"/>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nvGrpSpPr>
              <p:cNvPr id="1467" name="Google Shape;1467;p76"/>
              <p:cNvGrpSpPr/>
              <p:nvPr/>
            </p:nvGrpSpPr>
            <p:grpSpPr>
              <a:xfrm>
                <a:off x="8148796" y="1997264"/>
                <a:ext cx="225346" cy="346339"/>
                <a:chOff x="2694281" y="2222240"/>
                <a:chExt cx="584404" cy="897950"/>
              </a:xfrm>
            </p:grpSpPr>
            <p:sp>
              <p:nvSpPr>
                <p:cNvPr id="1468" name="Google Shape;1468;p76"/>
                <p:cNvSpPr/>
                <p:nvPr/>
              </p:nvSpPr>
              <p:spPr>
                <a:xfrm>
                  <a:off x="2885190" y="2758769"/>
                  <a:ext cx="204647" cy="136886"/>
                </a:xfrm>
                <a:custGeom>
                  <a:rect b="b" l="l" r="r" t="t"/>
                  <a:pathLst>
                    <a:path extrusionOk="0" h="136886" w="204647">
                      <a:moveTo>
                        <a:pt x="0" y="0"/>
                      </a:moveTo>
                      <a:lnTo>
                        <a:pt x="204648" y="0"/>
                      </a:lnTo>
                      <a:lnTo>
                        <a:pt x="204648" y="136887"/>
                      </a:lnTo>
                      <a:lnTo>
                        <a:pt x="0" y="136887"/>
                      </a:lnTo>
                      <a:close/>
                    </a:path>
                  </a:pathLst>
                </a:custGeom>
                <a:solidFill>
                  <a:srgbClr val="F9B48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69" name="Google Shape;1469;p76"/>
                <p:cNvSpPr/>
                <p:nvPr/>
              </p:nvSpPr>
              <p:spPr>
                <a:xfrm>
                  <a:off x="2872575" y="2758769"/>
                  <a:ext cx="217137" cy="70030"/>
                </a:xfrm>
                <a:custGeom>
                  <a:rect b="b" l="l" r="r" t="t"/>
                  <a:pathLst>
                    <a:path extrusionOk="0" h="70030" w="217137">
                      <a:moveTo>
                        <a:pt x="217138" y="0"/>
                      </a:moveTo>
                      <a:lnTo>
                        <a:pt x="217138" y="64615"/>
                      </a:lnTo>
                      <a:cubicBezTo>
                        <a:pt x="196155" y="68537"/>
                        <a:pt x="174734" y="70093"/>
                        <a:pt x="153377" y="69222"/>
                      </a:cubicBezTo>
                      <a:cubicBezTo>
                        <a:pt x="147194" y="69657"/>
                        <a:pt x="139575" y="70031"/>
                        <a:pt x="130957" y="70031"/>
                      </a:cubicBezTo>
                      <a:cubicBezTo>
                        <a:pt x="95111" y="70031"/>
                        <a:pt x="42778" y="63495"/>
                        <a:pt x="12615" y="25709"/>
                      </a:cubicBezTo>
                      <a:cubicBezTo>
                        <a:pt x="12552" y="25709"/>
                        <a:pt x="12552" y="25647"/>
                        <a:pt x="12490" y="25585"/>
                      </a:cubicBezTo>
                      <a:cubicBezTo>
                        <a:pt x="7744" y="19609"/>
                        <a:pt x="3497" y="12886"/>
                        <a:pt x="0" y="5229"/>
                      </a:cubicBezTo>
                      <a:lnTo>
                        <a:pt x="0" y="0"/>
                      </a:lnTo>
                      <a:lnTo>
                        <a:pt x="217138" y="0"/>
                      </a:lnTo>
                      <a:close/>
                    </a:path>
                  </a:pathLst>
                </a:custGeom>
                <a:solidFill>
                  <a:srgbClr val="CC6D29">
                    <a:alpha val="6470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70" name="Google Shape;1470;p76"/>
                <p:cNvSpPr/>
                <p:nvPr/>
              </p:nvSpPr>
              <p:spPr>
                <a:xfrm>
                  <a:off x="2755045" y="2222676"/>
                  <a:ext cx="433776" cy="588570"/>
                </a:xfrm>
                <a:custGeom>
                  <a:rect b="b" l="l" r="r" t="t"/>
                  <a:pathLst>
                    <a:path extrusionOk="0" h="588570" w="433776">
                      <a:moveTo>
                        <a:pt x="433776" y="202062"/>
                      </a:moveTo>
                      <a:lnTo>
                        <a:pt x="433776" y="386570"/>
                      </a:lnTo>
                      <a:cubicBezTo>
                        <a:pt x="433776" y="388936"/>
                        <a:pt x="433714" y="391301"/>
                        <a:pt x="433651" y="393667"/>
                      </a:cubicBezTo>
                      <a:cubicBezTo>
                        <a:pt x="431840" y="446641"/>
                        <a:pt x="409546" y="494386"/>
                        <a:pt x="374449" y="529371"/>
                      </a:cubicBezTo>
                      <a:cubicBezTo>
                        <a:pt x="374405" y="529414"/>
                        <a:pt x="374368" y="529433"/>
                        <a:pt x="374324" y="529433"/>
                      </a:cubicBezTo>
                      <a:lnTo>
                        <a:pt x="359898" y="542505"/>
                      </a:lnTo>
                      <a:cubicBezTo>
                        <a:pt x="357462" y="544560"/>
                        <a:pt x="354964" y="546489"/>
                        <a:pt x="352404" y="548419"/>
                      </a:cubicBezTo>
                      <a:lnTo>
                        <a:pt x="348345" y="551345"/>
                      </a:lnTo>
                      <a:cubicBezTo>
                        <a:pt x="344410" y="554146"/>
                        <a:pt x="340351" y="556823"/>
                        <a:pt x="336230" y="559313"/>
                      </a:cubicBezTo>
                      <a:lnTo>
                        <a:pt x="334793" y="560122"/>
                      </a:lnTo>
                      <a:lnTo>
                        <a:pt x="334793" y="560184"/>
                      </a:lnTo>
                      <a:cubicBezTo>
                        <a:pt x="334750" y="560184"/>
                        <a:pt x="334712" y="560203"/>
                        <a:pt x="334668" y="560247"/>
                      </a:cubicBezTo>
                      <a:lnTo>
                        <a:pt x="309064" y="573070"/>
                      </a:lnTo>
                      <a:cubicBezTo>
                        <a:pt x="306691" y="574066"/>
                        <a:pt x="304255" y="575062"/>
                        <a:pt x="301820" y="575933"/>
                      </a:cubicBezTo>
                      <a:lnTo>
                        <a:pt x="299384" y="576805"/>
                      </a:lnTo>
                      <a:cubicBezTo>
                        <a:pt x="298260" y="577241"/>
                        <a:pt x="297136" y="577614"/>
                        <a:pt x="296012" y="577988"/>
                      </a:cubicBezTo>
                      <a:lnTo>
                        <a:pt x="291266" y="579544"/>
                      </a:lnTo>
                      <a:cubicBezTo>
                        <a:pt x="288518" y="580353"/>
                        <a:pt x="285770" y="581162"/>
                        <a:pt x="283022" y="581909"/>
                      </a:cubicBezTo>
                      <a:lnTo>
                        <a:pt x="276777" y="583466"/>
                      </a:lnTo>
                      <a:cubicBezTo>
                        <a:pt x="272156" y="584462"/>
                        <a:pt x="267535" y="585395"/>
                        <a:pt x="262789" y="586142"/>
                      </a:cubicBezTo>
                      <a:lnTo>
                        <a:pt x="261227" y="586391"/>
                      </a:lnTo>
                      <a:cubicBezTo>
                        <a:pt x="256606" y="587076"/>
                        <a:pt x="251922" y="587574"/>
                        <a:pt x="247176" y="587948"/>
                      </a:cubicBezTo>
                      <a:lnTo>
                        <a:pt x="246364" y="588010"/>
                      </a:lnTo>
                      <a:cubicBezTo>
                        <a:pt x="241306" y="588383"/>
                        <a:pt x="236247" y="588570"/>
                        <a:pt x="231127" y="588570"/>
                      </a:cubicBezTo>
                      <a:cubicBezTo>
                        <a:pt x="227629" y="588570"/>
                        <a:pt x="224132" y="588508"/>
                        <a:pt x="220698" y="588321"/>
                      </a:cubicBezTo>
                      <a:cubicBezTo>
                        <a:pt x="218824" y="588259"/>
                        <a:pt x="216951" y="588134"/>
                        <a:pt x="215077" y="587948"/>
                      </a:cubicBezTo>
                      <a:cubicBezTo>
                        <a:pt x="211830" y="587699"/>
                        <a:pt x="208582" y="587387"/>
                        <a:pt x="205335" y="586952"/>
                      </a:cubicBezTo>
                      <a:cubicBezTo>
                        <a:pt x="203212" y="586703"/>
                        <a:pt x="201151" y="586454"/>
                        <a:pt x="199027" y="586018"/>
                      </a:cubicBezTo>
                      <a:cubicBezTo>
                        <a:pt x="197778" y="585831"/>
                        <a:pt x="196529" y="585644"/>
                        <a:pt x="195280" y="585395"/>
                      </a:cubicBezTo>
                      <a:cubicBezTo>
                        <a:pt x="188848" y="584275"/>
                        <a:pt x="182416" y="582843"/>
                        <a:pt x="176108" y="581038"/>
                      </a:cubicBezTo>
                      <a:lnTo>
                        <a:pt x="176046" y="581038"/>
                      </a:lnTo>
                      <a:cubicBezTo>
                        <a:pt x="159809" y="576431"/>
                        <a:pt x="144446" y="569957"/>
                        <a:pt x="130145" y="561741"/>
                      </a:cubicBezTo>
                      <a:cubicBezTo>
                        <a:pt x="130083" y="561678"/>
                        <a:pt x="130020" y="561678"/>
                        <a:pt x="130020" y="561678"/>
                      </a:cubicBezTo>
                      <a:cubicBezTo>
                        <a:pt x="71193" y="527877"/>
                        <a:pt x="31038" y="465503"/>
                        <a:pt x="28540" y="393604"/>
                      </a:cubicBezTo>
                      <a:cubicBezTo>
                        <a:pt x="28040" y="393667"/>
                        <a:pt x="27540" y="393667"/>
                        <a:pt x="27041" y="393667"/>
                      </a:cubicBezTo>
                      <a:cubicBezTo>
                        <a:pt x="19609" y="393667"/>
                        <a:pt x="12802" y="390616"/>
                        <a:pt x="7931" y="385761"/>
                      </a:cubicBezTo>
                      <a:cubicBezTo>
                        <a:pt x="2998" y="380843"/>
                        <a:pt x="0" y="374120"/>
                        <a:pt x="0" y="366650"/>
                      </a:cubicBezTo>
                      <a:lnTo>
                        <a:pt x="0" y="283734"/>
                      </a:lnTo>
                      <a:cubicBezTo>
                        <a:pt x="0" y="268856"/>
                        <a:pt x="12115" y="256780"/>
                        <a:pt x="27041" y="256780"/>
                      </a:cubicBezTo>
                      <a:cubicBezTo>
                        <a:pt x="27478" y="256780"/>
                        <a:pt x="27978" y="256780"/>
                        <a:pt x="28415" y="256842"/>
                      </a:cubicBezTo>
                      <a:lnTo>
                        <a:pt x="28415" y="202062"/>
                      </a:lnTo>
                      <a:cubicBezTo>
                        <a:pt x="28415" y="109310"/>
                        <a:pt x="91177" y="31063"/>
                        <a:pt x="176733" y="7345"/>
                      </a:cubicBezTo>
                      <a:cubicBezTo>
                        <a:pt x="194031" y="2552"/>
                        <a:pt x="212267" y="0"/>
                        <a:pt x="231127" y="0"/>
                      </a:cubicBezTo>
                      <a:lnTo>
                        <a:pt x="231189" y="0"/>
                      </a:lnTo>
                      <a:cubicBezTo>
                        <a:pt x="318619" y="62"/>
                        <a:pt x="393059" y="55278"/>
                        <a:pt x="421473" y="132592"/>
                      </a:cubicBezTo>
                      <a:cubicBezTo>
                        <a:pt x="424284" y="140124"/>
                        <a:pt x="426594" y="147843"/>
                        <a:pt x="428405" y="155811"/>
                      </a:cubicBezTo>
                      <a:cubicBezTo>
                        <a:pt x="428718" y="157180"/>
                        <a:pt x="429030" y="158550"/>
                        <a:pt x="429342" y="159982"/>
                      </a:cubicBezTo>
                      <a:cubicBezTo>
                        <a:pt x="429779" y="162036"/>
                        <a:pt x="430216" y="164214"/>
                        <a:pt x="430591" y="166331"/>
                      </a:cubicBezTo>
                      <a:cubicBezTo>
                        <a:pt x="431153" y="169381"/>
                        <a:pt x="431653" y="172494"/>
                        <a:pt x="432027" y="175668"/>
                      </a:cubicBezTo>
                      <a:cubicBezTo>
                        <a:pt x="433214" y="184321"/>
                        <a:pt x="433776" y="193098"/>
                        <a:pt x="433776" y="202062"/>
                      </a:cubicBezTo>
                      <a:close/>
                    </a:path>
                  </a:pathLst>
                </a:custGeom>
                <a:solidFill>
                  <a:srgbClr val="F9B48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71" name="Google Shape;1471;p76"/>
                <p:cNvSpPr/>
                <p:nvPr/>
              </p:nvSpPr>
              <p:spPr>
                <a:xfrm>
                  <a:off x="2931028" y="2222240"/>
                  <a:ext cx="284645" cy="589068"/>
                </a:xfrm>
                <a:custGeom>
                  <a:rect b="b" l="l" r="r" t="t"/>
                  <a:pathLst>
                    <a:path extrusionOk="0" h="589068" w="284645">
                      <a:moveTo>
                        <a:pt x="18554" y="323847"/>
                      </a:moveTo>
                      <a:lnTo>
                        <a:pt x="93956" y="323847"/>
                      </a:lnTo>
                      <a:cubicBezTo>
                        <a:pt x="91664" y="340761"/>
                        <a:pt x="78318" y="354063"/>
                        <a:pt x="61350" y="356348"/>
                      </a:cubicBezTo>
                      <a:cubicBezTo>
                        <a:pt x="40530" y="359149"/>
                        <a:pt x="21370" y="344601"/>
                        <a:pt x="18560" y="323847"/>
                      </a:cubicBezTo>
                      <a:close/>
                      <a:moveTo>
                        <a:pt x="257793" y="257215"/>
                      </a:moveTo>
                      <a:lnTo>
                        <a:pt x="257667" y="257215"/>
                      </a:lnTo>
                      <a:lnTo>
                        <a:pt x="257667" y="201813"/>
                      </a:lnTo>
                      <a:cubicBezTo>
                        <a:pt x="257667" y="193098"/>
                        <a:pt x="257105" y="184508"/>
                        <a:pt x="256044" y="176104"/>
                      </a:cubicBezTo>
                      <a:cubicBezTo>
                        <a:pt x="255607" y="172992"/>
                        <a:pt x="255107" y="169879"/>
                        <a:pt x="254608" y="166767"/>
                      </a:cubicBezTo>
                      <a:cubicBezTo>
                        <a:pt x="254233" y="164650"/>
                        <a:pt x="253796" y="162472"/>
                        <a:pt x="253358" y="160417"/>
                      </a:cubicBezTo>
                      <a:cubicBezTo>
                        <a:pt x="253046" y="158986"/>
                        <a:pt x="252734" y="157616"/>
                        <a:pt x="252422" y="156247"/>
                      </a:cubicBezTo>
                      <a:cubicBezTo>
                        <a:pt x="250611" y="148279"/>
                        <a:pt x="248300" y="140560"/>
                        <a:pt x="245490" y="133027"/>
                      </a:cubicBezTo>
                      <a:cubicBezTo>
                        <a:pt x="217263" y="55402"/>
                        <a:pt x="142635" y="0"/>
                        <a:pt x="55018" y="0"/>
                      </a:cubicBezTo>
                      <a:cubicBezTo>
                        <a:pt x="36408" y="0"/>
                        <a:pt x="17923" y="2552"/>
                        <a:pt x="0" y="7594"/>
                      </a:cubicBezTo>
                      <a:cubicBezTo>
                        <a:pt x="250" y="7657"/>
                        <a:pt x="500" y="7719"/>
                        <a:pt x="749" y="7781"/>
                      </a:cubicBezTo>
                      <a:cubicBezTo>
                        <a:pt x="87617" y="32557"/>
                        <a:pt x="147569" y="111676"/>
                        <a:pt x="147694" y="201813"/>
                      </a:cubicBezTo>
                      <a:lnTo>
                        <a:pt x="147694" y="386944"/>
                      </a:lnTo>
                      <a:cubicBezTo>
                        <a:pt x="147694" y="445334"/>
                        <a:pt x="122526" y="499180"/>
                        <a:pt x="81185" y="536529"/>
                      </a:cubicBezTo>
                      <a:cubicBezTo>
                        <a:pt x="58578" y="557134"/>
                        <a:pt x="31038" y="572697"/>
                        <a:pt x="125" y="581474"/>
                      </a:cubicBezTo>
                      <a:cubicBezTo>
                        <a:pt x="6432" y="583279"/>
                        <a:pt x="12865" y="584711"/>
                        <a:pt x="19297" y="585831"/>
                      </a:cubicBezTo>
                      <a:cubicBezTo>
                        <a:pt x="20546" y="586080"/>
                        <a:pt x="21795" y="586267"/>
                        <a:pt x="23044" y="586454"/>
                      </a:cubicBezTo>
                      <a:cubicBezTo>
                        <a:pt x="25167" y="586889"/>
                        <a:pt x="27228" y="587138"/>
                        <a:pt x="29351" y="587387"/>
                      </a:cubicBezTo>
                      <a:cubicBezTo>
                        <a:pt x="32599" y="587823"/>
                        <a:pt x="35846" y="588134"/>
                        <a:pt x="39093" y="588383"/>
                      </a:cubicBezTo>
                      <a:cubicBezTo>
                        <a:pt x="40967" y="588570"/>
                        <a:pt x="42840" y="588695"/>
                        <a:pt x="44714" y="588757"/>
                      </a:cubicBezTo>
                      <a:cubicBezTo>
                        <a:pt x="48149" y="589006"/>
                        <a:pt x="51646" y="589068"/>
                        <a:pt x="55081" y="589068"/>
                      </a:cubicBezTo>
                      <a:cubicBezTo>
                        <a:pt x="60201" y="589068"/>
                        <a:pt x="65322" y="588881"/>
                        <a:pt x="70381" y="588446"/>
                      </a:cubicBezTo>
                      <a:lnTo>
                        <a:pt x="71193" y="588383"/>
                      </a:lnTo>
                      <a:cubicBezTo>
                        <a:pt x="75876" y="588072"/>
                        <a:pt x="80623" y="587512"/>
                        <a:pt x="85244" y="586827"/>
                      </a:cubicBezTo>
                      <a:lnTo>
                        <a:pt x="86805" y="586578"/>
                      </a:lnTo>
                      <a:cubicBezTo>
                        <a:pt x="91551" y="585831"/>
                        <a:pt x="96173" y="584897"/>
                        <a:pt x="100794" y="583901"/>
                      </a:cubicBezTo>
                      <a:lnTo>
                        <a:pt x="107039" y="582345"/>
                      </a:lnTo>
                      <a:cubicBezTo>
                        <a:pt x="109787" y="581598"/>
                        <a:pt x="112534" y="580789"/>
                        <a:pt x="115282" y="579980"/>
                      </a:cubicBezTo>
                      <a:lnTo>
                        <a:pt x="120028" y="578423"/>
                      </a:lnTo>
                      <a:cubicBezTo>
                        <a:pt x="121152" y="578050"/>
                        <a:pt x="122277" y="577677"/>
                        <a:pt x="123401" y="577241"/>
                      </a:cubicBezTo>
                      <a:lnTo>
                        <a:pt x="125836" y="576369"/>
                      </a:lnTo>
                      <a:cubicBezTo>
                        <a:pt x="128272" y="575436"/>
                        <a:pt x="130707" y="574502"/>
                        <a:pt x="133080" y="573506"/>
                      </a:cubicBezTo>
                      <a:lnTo>
                        <a:pt x="158685" y="560682"/>
                      </a:lnTo>
                      <a:cubicBezTo>
                        <a:pt x="158728" y="560639"/>
                        <a:pt x="158766" y="560620"/>
                        <a:pt x="158810" y="560620"/>
                      </a:cubicBezTo>
                      <a:lnTo>
                        <a:pt x="158810" y="560558"/>
                      </a:lnTo>
                      <a:lnTo>
                        <a:pt x="160246" y="559749"/>
                      </a:lnTo>
                      <a:cubicBezTo>
                        <a:pt x="164368" y="557196"/>
                        <a:pt x="168427" y="554582"/>
                        <a:pt x="172361" y="551781"/>
                      </a:cubicBezTo>
                      <a:lnTo>
                        <a:pt x="176421" y="548855"/>
                      </a:lnTo>
                      <a:cubicBezTo>
                        <a:pt x="178981" y="546925"/>
                        <a:pt x="181479" y="544933"/>
                        <a:pt x="183914" y="542941"/>
                      </a:cubicBezTo>
                      <a:lnTo>
                        <a:pt x="198340" y="529869"/>
                      </a:lnTo>
                      <a:cubicBezTo>
                        <a:pt x="233437" y="494884"/>
                        <a:pt x="255732" y="447077"/>
                        <a:pt x="257543" y="394102"/>
                      </a:cubicBezTo>
                      <a:lnTo>
                        <a:pt x="257667" y="394102"/>
                      </a:lnTo>
                      <a:cubicBezTo>
                        <a:pt x="272593" y="394040"/>
                        <a:pt x="284646" y="381964"/>
                        <a:pt x="284646" y="367086"/>
                      </a:cubicBezTo>
                      <a:lnTo>
                        <a:pt x="284646" y="284170"/>
                      </a:lnTo>
                      <a:cubicBezTo>
                        <a:pt x="284646" y="269354"/>
                        <a:pt x="272656" y="257340"/>
                        <a:pt x="257793" y="257215"/>
                      </a:cubicBezTo>
                      <a:close/>
                    </a:path>
                  </a:pathLst>
                </a:custGeom>
                <a:solidFill>
                  <a:srgbClr val="FFA76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72" name="Google Shape;1472;p76"/>
                <p:cNvSpPr/>
                <p:nvPr/>
              </p:nvSpPr>
              <p:spPr>
                <a:xfrm>
                  <a:off x="2694281" y="2841188"/>
                  <a:ext cx="584404" cy="279002"/>
                </a:xfrm>
                <a:custGeom>
                  <a:rect b="b" l="l" r="r" t="t"/>
                  <a:pathLst>
                    <a:path extrusionOk="0" h="279002" w="584404">
                      <a:moveTo>
                        <a:pt x="584405" y="181146"/>
                      </a:moveTo>
                      <a:cubicBezTo>
                        <a:pt x="503719" y="242587"/>
                        <a:pt x="402863" y="279003"/>
                        <a:pt x="293514" y="279003"/>
                      </a:cubicBezTo>
                      <a:cubicBezTo>
                        <a:pt x="182978" y="279003"/>
                        <a:pt x="81122" y="241778"/>
                        <a:pt x="0" y="179092"/>
                      </a:cubicBezTo>
                      <a:cubicBezTo>
                        <a:pt x="29476" y="103521"/>
                        <a:pt x="87929" y="41023"/>
                        <a:pt x="164493" y="7096"/>
                      </a:cubicBezTo>
                      <a:cubicBezTo>
                        <a:pt x="170113" y="4544"/>
                        <a:pt x="175858" y="2179"/>
                        <a:pt x="181729" y="0"/>
                      </a:cubicBezTo>
                      <a:cubicBezTo>
                        <a:pt x="184726" y="2739"/>
                        <a:pt x="187786" y="5291"/>
                        <a:pt x="190909" y="7719"/>
                      </a:cubicBezTo>
                      <a:cubicBezTo>
                        <a:pt x="250923" y="55029"/>
                        <a:pt x="336417" y="54157"/>
                        <a:pt x="395557" y="5229"/>
                      </a:cubicBezTo>
                      <a:cubicBezTo>
                        <a:pt x="397555" y="3548"/>
                        <a:pt x="399553" y="1805"/>
                        <a:pt x="401552" y="0"/>
                      </a:cubicBezTo>
                      <a:cubicBezTo>
                        <a:pt x="407547" y="2241"/>
                        <a:pt x="413417" y="4607"/>
                        <a:pt x="419163" y="7221"/>
                      </a:cubicBezTo>
                      <a:cubicBezTo>
                        <a:pt x="496413" y="41458"/>
                        <a:pt x="555178" y="104766"/>
                        <a:pt x="584405" y="181146"/>
                      </a:cubicBezTo>
                      <a:close/>
                    </a:path>
                  </a:pathLst>
                </a:custGeom>
                <a:solidFill>
                  <a:srgbClr val="F62D7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73" name="Google Shape;1473;p76"/>
                <p:cNvSpPr/>
                <p:nvPr/>
              </p:nvSpPr>
              <p:spPr>
                <a:xfrm>
                  <a:off x="2858586" y="2840503"/>
                  <a:ext cx="255107" cy="68973"/>
                </a:xfrm>
                <a:custGeom>
                  <a:rect b="b" l="l" r="r" t="t"/>
                  <a:pathLst>
                    <a:path extrusionOk="0" h="68973" w="255107">
                      <a:moveTo>
                        <a:pt x="255107" y="7594"/>
                      </a:moveTo>
                      <a:cubicBezTo>
                        <a:pt x="255045" y="7719"/>
                        <a:pt x="254920" y="7781"/>
                        <a:pt x="254857" y="7906"/>
                      </a:cubicBezTo>
                      <a:cubicBezTo>
                        <a:pt x="247801" y="16745"/>
                        <a:pt x="239869" y="24775"/>
                        <a:pt x="231251" y="31810"/>
                      </a:cubicBezTo>
                      <a:cubicBezTo>
                        <a:pt x="219698" y="41334"/>
                        <a:pt x="206958" y="49177"/>
                        <a:pt x="193344" y="55153"/>
                      </a:cubicBezTo>
                      <a:cubicBezTo>
                        <a:pt x="172798" y="64242"/>
                        <a:pt x="150317" y="69035"/>
                        <a:pt x="127273" y="68973"/>
                      </a:cubicBezTo>
                      <a:cubicBezTo>
                        <a:pt x="104416" y="68910"/>
                        <a:pt x="82121" y="64117"/>
                        <a:pt x="61700" y="55153"/>
                      </a:cubicBezTo>
                      <a:cubicBezTo>
                        <a:pt x="49148" y="49613"/>
                        <a:pt x="37345" y="42517"/>
                        <a:pt x="26604" y="33988"/>
                      </a:cubicBezTo>
                      <a:cubicBezTo>
                        <a:pt x="16861" y="26394"/>
                        <a:pt x="7994" y="17617"/>
                        <a:pt x="187" y="7781"/>
                      </a:cubicBezTo>
                      <a:cubicBezTo>
                        <a:pt x="125" y="7719"/>
                        <a:pt x="63" y="7657"/>
                        <a:pt x="0" y="7594"/>
                      </a:cubicBezTo>
                      <a:cubicBezTo>
                        <a:pt x="5808" y="4731"/>
                        <a:pt x="11741" y="2303"/>
                        <a:pt x="17673" y="0"/>
                      </a:cubicBezTo>
                      <a:cubicBezTo>
                        <a:pt x="20608" y="2677"/>
                        <a:pt x="23543" y="5167"/>
                        <a:pt x="26604" y="7532"/>
                      </a:cubicBezTo>
                      <a:cubicBezTo>
                        <a:pt x="86618" y="54966"/>
                        <a:pt x="172049" y="54219"/>
                        <a:pt x="231251" y="5353"/>
                      </a:cubicBezTo>
                      <a:cubicBezTo>
                        <a:pt x="233375" y="3610"/>
                        <a:pt x="235435" y="1868"/>
                        <a:pt x="237434" y="0"/>
                      </a:cubicBezTo>
                      <a:cubicBezTo>
                        <a:pt x="243367" y="2614"/>
                        <a:pt x="249299" y="5042"/>
                        <a:pt x="255107" y="7594"/>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nvGrpSpPr>
              <p:cNvPr id="1474" name="Google Shape;1474;p76"/>
              <p:cNvGrpSpPr/>
              <p:nvPr/>
            </p:nvGrpSpPr>
            <p:grpSpPr>
              <a:xfrm>
                <a:off x="8209848" y="2353002"/>
                <a:ext cx="103271" cy="97896"/>
                <a:chOff x="6960787" y="1457912"/>
                <a:chExt cx="117021" cy="110918"/>
              </a:xfrm>
            </p:grpSpPr>
            <p:sp>
              <p:nvSpPr>
                <p:cNvPr id="1475" name="Google Shape;1475;p76"/>
                <p:cNvSpPr/>
                <p:nvPr/>
              </p:nvSpPr>
              <p:spPr>
                <a:xfrm>
                  <a:off x="6960787" y="1457912"/>
                  <a:ext cx="117021" cy="110918"/>
                </a:xfrm>
                <a:custGeom>
                  <a:rect b="b" l="l" r="r" t="t"/>
                  <a:pathLst>
                    <a:path extrusionOk="0" h="110918" w="117021">
                      <a:moveTo>
                        <a:pt x="58511" y="0"/>
                      </a:moveTo>
                      <a:lnTo>
                        <a:pt x="76573" y="36519"/>
                      </a:lnTo>
                      <a:lnTo>
                        <a:pt x="117021" y="42403"/>
                      </a:lnTo>
                      <a:lnTo>
                        <a:pt x="87800" y="70815"/>
                      </a:lnTo>
                      <a:lnTo>
                        <a:pt x="94711" y="110918"/>
                      </a:lnTo>
                      <a:lnTo>
                        <a:pt x="58511" y="91978"/>
                      </a:lnTo>
                      <a:lnTo>
                        <a:pt x="22382" y="110918"/>
                      </a:lnTo>
                      <a:lnTo>
                        <a:pt x="29289" y="70815"/>
                      </a:lnTo>
                      <a:lnTo>
                        <a:pt x="0" y="42403"/>
                      </a:lnTo>
                      <a:lnTo>
                        <a:pt x="40444" y="36519"/>
                      </a:lnTo>
                      <a:lnTo>
                        <a:pt x="58511" y="0"/>
                      </a:lnTo>
                      <a:close/>
                    </a:path>
                  </a:pathLst>
                </a:custGeom>
                <a:solidFill>
                  <a:srgbClr val="FFBA2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76" name="Google Shape;1476;p76"/>
                <p:cNvSpPr/>
                <p:nvPr/>
              </p:nvSpPr>
              <p:spPr>
                <a:xfrm>
                  <a:off x="6960787" y="1457912"/>
                  <a:ext cx="58510" cy="110918"/>
                </a:xfrm>
                <a:custGeom>
                  <a:rect b="b" l="l" r="r" t="t"/>
                  <a:pathLst>
                    <a:path extrusionOk="0" h="110918" w="58510">
                      <a:moveTo>
                        <a:pt x="58511" y="91978"/>
                      </a:moveTo>
                      <a:lnTo>
                        <a:pt x="22382" y="110918"/>
                      </a:lnTo>
                      <a:lnTo>
                        <a:pt x="29289" y="70815"/>
                      </a:lnTo>
                      <a:lnTo>
                        <a:pt x="0" y="42403"/>
                      </a:lnTo>
                      <a:lnTo>
                        <a:pt x="40444" y="36519"/>
                      </a:lnTo>
                      <a:lnTo>
                        <a:pt x="58511" y="0"/>
                      </a:lnTo>
                      <a:lnTo>
                        <a:pt x="58511" y="91978"/>
                      </a:lnTo>
                      <a:close/>
                    </a:path>
                  </a:pathLst>
                </a:custGeom>
                <a:solidFill>
                  <a:srgbClr val="FFCC6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nvGrpSpPr>
              <p:cNvPr id="1477" name="Google Shape;1477;p76"/>
              <p:cNvGrpSpPr/>
              <p:nvPr/>
            </p:nvGrpSpPr>
            <p:grpSpPr>
              <a:xfrm>
                <a:off x="8389107" y="2374351"/>
                <a:ext cx="58253" cy="55204"/>
                <a:chOff x="6960787" y="1457912"/>
                <a:chExt cx="117021" cy="110918"/>
              </a:xfrm>
            </p:grpSpPr>
            <p:sp>
              <p:nvSpPr>
                <p:cNvPr id="1478" name="Google Shape;1478;p76"/>
                <p:cNvSpPr/>
                <p:nvPr/>
              </p:nvSpPr>
              <p:spPr>
                <a:xfrm>
                  <a:off x="6960787" y="1457912"/>
                  <a:ext cx="117021" cy="110918"/>
                </a:xfrm>
                <a:custGeom>
                  <a:rect b="b" l="l" r="r" t="t"/>
                  <a:pathLst>
                    <a:path extrusionOk="0" h="110918" w="117021">
                      <a:moveTo>
                        <a:pt x="58511" y="0"/>
                      </a:moveTo>
                      <a:lnTo>
                        <a:pt x="76573" y="36519"/>
                      </a:lnTo>
                      <a:lnTo>
                        <a:pt x="117021" y="42403"/>
                      </a:lnTo>
                      <a:lnTo>
                        <a:pt x="87800" y="70815"/>
                      </a:lnTo>
                      <a:lnTo>
                        <a:pt x="94711" y="110918"/>
                      </a:lnTo>
                      <a:lnTo>
                        <a:pt x="58511" y="91978"/>
                      </a:lnTo>
                      <a:lnTo>
                        <a:pt x="22382" y="110918"/>
                      </a:lnTo>
                      <a:lnTo>
                        <a:pt x="29289" y="70815"/>
                      </a:lnTo>
                      <a:lnTo>
                        <a:pt x="0" y="42403"/>
                      </a:lnTo>
                      <a:lnTo>
                        <a:pt x="40444" y="36519"/>
                      </a:lnTo>
                      <a:lnTo>
                        <a:pt x="58511" y="0"/>
                      </a:lnTo>
                      <a:close/>
                    </a:path>
                  </a:pathLst>
                </a:custGeom>
                <a:solidFill>
                  <a:srgbClr val="FFBA2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79" name="Google Shape;1479;p76"/>
                <p:cNvSpPr/>
                <p:nvPr/>
              </p:nvSpPr>
              <p:spPr>
                <a:xfrm>
                  <a:off x="6960787" y="1457912"/>
                  <a:ext cx="58510" cy="110918"/>
                </a:xfrm>
                <a:custGeom>
                  <a:rect b="b" l="l" r="r" t="t"/>
                  <a:pathLst>
                    <a:path extrusionOk="0" h="110918" w="58510">
                      <a:moveTo>
                        <a:pt x="58511" y="91978"/>
                      </a:moveTo>
                      <a:lnTo>
                        <a:pt x="22382" y="110918"/>
                      </a:lnTo>
                      <a:lnTo>
                        <a:pt x="29289" y="70815"/>
                      </a:lnTo>
                      <a:lnTo>
                        <a:pt x="0" y="42403"/>
                      </a:lnTo>
                      <a:lnTo>
                        <a:pt x="40444" y="36519"/>
                      </a:lnTo>
                      <a:lnTo>
                        <a:pt x="58511" y="0"/>
                      </a:lnTo>
                      <a:lnTo>
                        <a:pt x="58511" y="91978"/>
                      </a:lnTo>
                      <a:close/>
                    </a:path>
                  </a:pathLst>
                </a:custGeom>
                <a:solidFill>
                  <a:srgbClr val="FFCC6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nvGrpSpPr>
              <p:cNvPr id="1480" name="Google Shape;1480;p76"/>
              <p:cNvGrpSpPr/>
              <p:nvPr/>
            </p:nvGrpSpPr>
            <p:grpSpPr>
              <a:xfrm>
                <a:off x="8075607" y="2374351"/>
                <a:ext cx="58253" cy="55204"/>
                <a:chOff x="6960787" y="1457912"/>
                <a:chExt cx="117021" cy="110918"/>
              </a:xfrm>
            </p:grpSpPr>
            <p:sp>
              <p:nvSpPr>
                <p:cNvPr id="1481" name="Google Shape;1481;p76"/>
                <p:cNvSpPr/>
                <p:nvPr/>
              </p:nvSpPr>
              <p:spPr>
                <a:xfrm>
                  <a:off x="6960787" y="1457912"/>
                  <a:ext cx="117021" cy="110918"/>
                </a:xfrm>
                <a:custGeom>
                  <a:rect b="b" l="l" r="r" t="t"/>
                  <a:pathLst>
                    <a:path extrusionOk="0" h="110918" w="117021">
                      <a:moveTo>
                        <a:pt x="58511" y="0"/>
                      </a:moveTo>
                      <a:lnTo>
                        <a:pt x="76573" y="36519"/>
                      </a:lnTo>
                      <a:lnTo>
                        <a:pt x="117021" y="42403"/>
                      </a:lnTo>
                      <a:lnTo>
                        <a:pt x="87800" y="70815"/>
                      </a:lnTo>
                      <a:lnTo>
                        <a:pt x="94711" y="110918"/>
                      </a:lnTo>
                      <a:lnTo>
                        <a:pt x="58511" y="91978"/>
                      </a:lnTo>
                      <a:lnTo>
                        <a:pt x="22382" y="110918"/>
                      </a:lnTo>
                      <a:lnTo>
                        <a:pt x="29289" y="70815"/>
                      </a:lnTo>
                      <a:lnTo>
                        <a:pt x="0" y="42403"/>
                      </a:lnTo>
                      <a:lnTo>
                        <a:pt x="40444" y="36519"/>
                      </a:lnTo>
                      <a:lnTo>
                        <a:pt x="58511" y="0"/>
                      </a:lnTo>
                      <a:close/>
                    </a:path>
                  </a:pathLst>
                </a:custGeom>
                <a:solidFill>
                  <a:srgbClr val="FFBA2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sp>
              <p:nvSpPr>
                <p:cNvPr id="1482" name="Google Shape;1482;p76"/>
                <p:cNvSpPr/>
                <p:nvPr/>
              </p:nvSpPr>
              <p:spPr>
                <a:xfrm>
                  <a:off x="6960787" y="1457912"/>
                  <a:ext cx="58510" cy="110918"/>
                </a:xfrm>
                <a:custGeom>
                  <a:rect b="b" l="l" r="r" t="t"/>
                  <a:pathLst>
                    <a:path extrusionOk="0" h="110918" w="58510">
                      <a:moveTo>
                        <a:pt x="58511" y="91978"/>
                      </a:moveTo>
                      <a:lnTo>
                        <a:pt x="22382" y="110918"/>
                      </a:lnTo>
                      <a:lnTo>
                        <a:pt x="29289" y="70815"/>
                      </a:lnTo>
                      <a:lnTo>
                        <a:pt x="0" y="42403"/>
                      </a:lnTo>
                      <a:lnTo>
                        <a:pt x="40444" y="36519"/>
                      </a:lnTo>
                      <a:lnTo>
                        <a:pt x="58511" y="0"/>
                      </a:lnTo>
                      <a:lnTo>
                        <a:pt x="58511" y="91978"/>
                      </a:lnTo>
                      <a:close/>
                    </a:path>
                  </a:pathLst>
                </a:custGeom>
                <a:solidFill>
                  <a:srgbClr val="FFCC68"/>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IBM Plex Sans"/>
                    <a:ea typeface="IBM Plex Sans"/>
                    <a:cs typeface="IBM Plex Sans"/>
                    <a:sym typeface="IBM Plex Sans"/>
                  </a:endParaRPr>
                </a:p>
              </p:txBody>
            </p:sp>
          </p:grpSp>
        </p:grpSp>
        <p:grpSp>
          <p:nvGrpSpPr>
            <p:cNvPr id="1483" name="Google Shape;1483;p76"/>
            <p:cNvGrpSpPr/>
            <p:nvPr/>
          </p:nvGrpSpPr>
          <p:grpSpPr>
            <a:xfrm>
              <a:off x="5366508" y="1734584"/>
              <a:ext cx="495577" cy="503314"/>
              <a:chOff x="5525452" y="2861310"/>
              <a:chExt cx="1141094" cy="1135379"/>
            </a:xfrm>
          </p:grpSpPr>
          <p:sp>
            <p:nvSpPr>
              <p:cNvPr id="1484" name="Google Shape;1484;p76"/>
              <p:cNvSpPr/>
              <p:nvPr/>
            </p:nvSpPr>
            <p:spPr>
              <a:xfrm>
                <a:off x="6091237" y="2921317"/>
                <a:ext cx="12382" cy="955357"/>
              </a:xfrm>
              <a:custGeom>
                <a:rect b="b" l="l" r="r" t="t"/>
                <a:pathLst>
                  <a:path extrusionOk="0" h="955357" w="12382">
                    <a:moveTo>
                      <a:pt x="0" y="0"/>
                    </a:moveTo>
                    <a:lnTo>
                      <a:pt x="12383" y="0"/>
                    </a:lnTo>
                    <a:lnTo>
                      <a:pt x="12383" y="955358"/>
                    </a:lnTo>
                    <a:lnTo>
                      <a:pt x="0" y="955358"/>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85" name="Google Shape;1485;p76"/>
              <p:cNvSpPr/>
              <p:nvPr/>
            </p:nvSpPr>
            <p:spPr>
              <a:xfrm rot="-2712147">
                <a:off x="6093305" y="2925634"/>
                <a:ext cx="12389" cy="1011167"/>
              </a:xfrm>
              <a:custGeom>
                <a:rect b="b" l="l" r="r" t="t"/>
                <a:pathLst>
                  <a:path extrusionOk="0" h="1010599" w="12382">
                    <a:moveTo>
                      <a:pt x="0" y="0"/>
                    </a:moveTo>
                    <a:lnTo>
                      <a:pt x="12382" y="0"/>
                    </a:lnTo>
                    <a:lnTo>
                      <a:pt x="12382" y="1010600"/>
                    </a:lnTo>
                    <a:lnTo>
                      <a:pt x="0" y="1010600"/>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86" name="Google Shape;1486;p76"/>
              <p:cNvSpPr/>
              <p:nvPr/>
            </p:nvSpPr>
            <p:spPr>
              <a:xfrm rot="-2687853">
                <a:off x="5588168" y="3420810"/>
                <a:ext cx="1021651" cy="12389"/>
              </a:xfrm>
              <a:custGeom>
                <a:rect b="b" l="l" r="r" t="t"/>
                <a:pathLst>
                  <a:path extrusionOk="0" h="12382" w="1021077">
                    <a:moveTo>
                      <a:pt x="0" y="0"/>
                    </a:moveTo>
                    <a:lnTo>
                      <a:pt x="1021077" y="0"/>
                    </a:lnTo>
                    <a:lnTo>
                      <a:pt x="1021077" y="12382"/>
                    </a:lnTo>
                    <a:lnTo>
                      <a:pt x="0" y="12382"/>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87" name="Google Shape;1487;p76"/>
              <p:cNvSpPr/>
              <p:nvPr/>
            </p:nvSpPr>
            <p:spPr>
              <a:xfrm>
                <a:off x="5585460" y="3420427"/>
                <a:ext cx="1020127" cy="12382"/>
              </a:xfrm>
              <a:custGeom>
                <a:rect b="b" l="l" r="r" t="t"/>
                <a:pathLst>
                  <a:path extrusionOk="0" h="12382" w="1020127">
                    <a:moveTo>
                      <a:pt x="0" y="0"/>
                    </a:moveTo>
                    <a:lnTo>
                      <a:pt x="1020128" y="0"/>
                    </a:lnTo>
                    <a:lnTo>
                      <a:pt x="1020128" y="12383"/>
                    </a:lnTo>
                    <a:lnTo>
                      <a:pt x="0" y="12383"/>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88" name="Google Shape;1488;p76"/>
              <p:cNvSpPr/>
              <p:nvPr/>
            </p:nvSpPr>
            <p:spPr>
              <a:xfrm>
                <a:off x="5733097" y="3070860"/>
                <a:ext cx="720090" cy="720090"/>
              </a:xfrm>
              <a:custGeom>
                <a:rect b="b" l="l" r="r" t="t"/>
                <a:pathLst>
                  <a:path extrusionOk="0" h="720090" w="720090">
                    <a:moveTo>
                      <a:pt x="720090" y="360045"/>
                    </a:moveTo>
                    <a:cubicBezTo>
                      <a:pt x="720090" y="558892"/>
                      <a:pt x="558892" y="720090"/>
                      <a:pt x="360045" y="720090"/>
                    </a:cubicBezTo>
                    <a:cubicBezTo>
                      <a:pt x="161198" y="720090"/>
                      <a:pt x="0" y="558892"/>
                      <a:pt x="0" y="360045"/>
                    </a:cubicBezTo>
                    <a:cubicBezTo>
                      <a:pt x="0" y="161198"/>
                      <a:pt x="161198" y="0"/>
                      <a:pt x="360045" y="0"/>
                    </a:cubicBezTo>
                    <a:cubicBezTo>
                      <a:pt x="558892" y="0"/>
                      <a:pt x="720090" y="161198"/>
                      <a:pt x="720090" y="360045"/>
                    </a:cubicBezTo>
                    <a:close/>
                  </a:path>
                </a:pathLst>
              </a:custGeom>
              <a:solidFill>
                <a:srgbClr val="FCEAD7"/>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89" name="Google Shape;1489;p76"/>
              <p:cNvSpPr/>
              <p:nvPr/>
            </p:nvSpPr>
            <p:spPr>
              <a:xfrm>
                <a:off x="6036945" y="2861310"/>
                <a:ext cx="120014" cy="120015"/>
              </a:xfrm>
              <a:custGeom>
                <a:rect b="b" l="l" r="r" t="t"/>
                <a:pathLst>
                  <a:path extrusionOk="0" h="120015" w="120014">
                    <a:moveTo>
                      <a:pt x="120015" y="60008"/>
                    </a:moveTo>
                    <a:cubicBezTo>
                      <a:pt x="120015" y="93149"/>
                      <a:pt x="93149" y="120015"/>
                      <a:pt x="60007" y="120015"/>
                    </a:cubicBezTo>
                    <a:cubicBezTo>
                      <a:pt x="26866" y="120015"/>
                      <a:pt x="0" y="93149"/>
                      <a:pt x="0" y="60008"/>
                    </a:cubicBezTo>
                    <a:cubicBezTo>
                      <a:pt x="0" y="26866"/>
                      <a:pt x="26866" y="0"/>
                      <a:pt x="60007" y="0"/>
                    </a:cubicBezTo>
                    <a:cubicBezTo>
                      <a:pt x="93149" y="0"/>
                      <a:pt x="120015" y="26866"/>
                      <a:pt x="120015" y="60008"/>
                    </a:cubicBez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90" name="Google Shape;1490;p76"/>
              <p:cNvSpPr/>
              <p:nvPr/>
            </p:nvSpPr>
            <p:spPr>
              <a:xfrm>
                <a:off x="6420802" y="3027997"/>
                <a:ext cx="80010" cy="80009"/>
              </a:xfrm>
              <a:custGeom>
                <a:rect b="b" l="l" r="r" t="t"/>
                <a:pathLst>
                  <a:path extrusionOk="0" h="80009" w="80010">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solidFill>
                <a:srgbClr val="FF5C3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91" name="Google Shape;1491;p76"/>
              <p:cNvSpPr/>
              <p:nvPr/>
            </p:nvSpPr>
            <p:spPr>
              <a:xfrm>
                <a:off x="6546532" y="3367087"/>
                <a:ext cx="120014" cy="120014"/>
              </a:xfrm>
              <a:custGeom>
                <a:rect b="b" l="l" r="r" t="t"/>
                <a:pathLst>
                  <a:path extrusionOk="0" h="120014" w="120014">
                    <a:moveTo>
                      <a:pt x="120015" y="60007"/>
                    </a:moveTo>
                    <a:cubicBezTo>
                      <a:pt x="120015" y="93149"/>
                      <a:pt x="93149" y="120015"/>
                      <a:pt x="60007" y="120015"/>
                    </a:cubicBezTo>
                    <a:cubicBezTo>
                      <a:pt x="26866" y="120015"/>
                      <a:pt x="0" y="93149"/>
                      <a:pt x="0" y="60007"/>
                    </a:cubicBezTo>
                    <a:cubicBezTo>
                      <a:pt x="0" y="26866"/>
                      <a:pt x="26866" y="0"/>
                      <a:pt x="60007" y="0"/>
                    </a:cubicBezTo>
                    <a:cubicBezTo>
                      <a:pt x="93149" y="0"/>
                      <a:pt x="120015" y="26866"/>
                      <a:pt x="120015" y="60007"/>
                    </a:cubicBezTo>
                    <a:close/>
                  </a:path>
                </a:pathLst>
              </a:custGeom>
              <a:solidFill>
                <a:srgbClr val="F8629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92" name="Google Shape;1492;p76"/>
              <p:cNvSpPr/>
              <p:nvPr/>
            </p:nvSpPr>
            <p:spPr>
              <a:xfrm>
                <a:off x="6416992" y="3747135"/>
                <a:ext cx="80010" cy="80010"/>
              </a:xfrm>
              <a:custGeom>
                <a:rect b="b" l="l" r="r" t="t"/>
                <a:pathLst>
                  <a:path extrusionOk="0" h="80010" w="80010">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93" name="Google Shape;1493;p76"/>
              <p:cNvSpPr/>
              <p:nvPr/>
            </p:nvSpPr>
            <p:spPr>
              <a:xfrm>
                <a:off x="6036945" y="3876675"/>
                <a:ext cx="120014" cy="120014"/>
              </a:xfrm>
              <a:custGeom>
                <a:rect b="b" l="l" r="r" t="t"/>
                <a:pathLst>
                  <a:path extrusionOk="0" h="120014" w="120014">
                    <a:moveTo>
                      <a:pt x="120015" y="60008"/>
                    </a:moveTo>
                    <a:cubicBezTo>
                      <a:pt x="120015" y="93149"/>
                      <a:pt x="93149" y="120015"/>
                      <a:pt x="60007" y="120015"/>
                    </a:cubicBezTo>
                    <a:cubicBezTo>
                      <a:pt x="26866" y="120015"/>
                      <a:pt x="0" y="93149"/>
                      <a:pt x="0" y="60008"/>
                    </a:cubicBezTo>
                    <a:cubicBezTo>
                      <a:pt x="0" y="26866"/>
                      <a:pt x="26866" y="0"/>
                      <a:pt x="60007" y="0"/>
                    </a:cubicBezTo>
                    <a:cubicBezTo>
                      <a:pt x="93149" y="0"/>
                      <a:pt x="120015" y="26866"/>
                      <a:pt x="120015" y="60008"/>
                    </a:cubicBez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94" name="Google Shape;1494;p76"/>
              <p:cNvSpPr/>
              <p:nvPr/>
            </p:nvSpPr>
            <p:spPr>
              <a:xfrm>
                <a:off x="5695950" y="3747135"/>
                <a:ext cx="80009" cy="80010"/>
              </a:xfrm>
              <a:custGeom>
                <a:rect b="b" l="l" r="r" t="t"/>
                <a:pathLst>
                  <a:path extrusionOk="0" h="80010" w="80009">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solidFill>
                <a:srgbClr val="FF5C3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95" name="Google Shape;1495;p76"/>
              <p:cNvSpPr/>
              <p:nvPr/>
            </p:nvSpPr>
            <p:spPr>
              <a:xfrm>
                <a:off x="5525452" y="3367087"/>
                <a:ext cx="120014" cy="120014"/>
              </a:xfrm>
              <a:custGeom>
                <a:rect b="b" l="l" r="r" t="t"/>
                <a:pathLst>
                  <a:path extrusionOk="0" h="120014" w="120014">
                    <a:moveTo>
                      <a:pt x="120015" y="60007"/>
                    </a:moveTo>
                    <a:cubicBezTo>
                      <a:pt x="120015" y="93149"/>
                      <a:pt x="93149" y="120015"/>
                      <a:pt x="60008" y="120015"/>
                    </a:cubicBezTo>
                    <a:cubicBezTo>
                      <a:pt x="26866" y="120015"/>
                      <a:pt x="0" y="93149"/>
                      <a:pt x="0" y="60007"/>
                    </a:cubicBezTo>
                    <a:cubicBezTo>
                      <a:pt x="0" y="26866"/>
                      <a:pt x="26866" y="0"/>
                      <a:pt x="60008" y="0"/>
                    </a:cubicBezTo>
                    <a:cubicBezTo>
                      <a:pt x="93149" y="0"/>
                      <a:pt x="120015" y="26866"/>
                      <a:pt x="120015" y="60007"/>
                    </a:cubicBezTo>
                    <a:close/>
                  </a:path>
                </a:pathLst>
              </a:custGeom>
              <a:solidFill>
                <a:srgbClr val="F8629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96" name="Google Shape;1496;p76"/>
              <p:cNvSpPr/>
              <p:nvPr/>
            </p:nvSpPr>
            <p:spPr>
              <a:xfrm>
                <a:off x="5690235" y="3027997"/>
                <a:ext cx="80009" cy="80009"/>
              </a:xfrm>
              <a:custGeom>
                <a:rect b="b" l="l" r="r" t="t"/>
                <a:pathLst>
                  <a:path extrusionOk="0" h="80009" w="80009">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97" name="Google Shape;1497;p76"/>
              <p:cNvSpPr/>
              <p:nvPr/>
            </p:nvSpPr>
            <p:spPr>
              <a:xfrm>
                <a:off x="6071235" y="3345180"/>
                <a:ext cx="15240" cy="136207"/>
              </a:xfrm>
              <a:custGeom>
                <a:rect b="b" l="l" r="r" t="t"/>
                <a:pathLst>
                  <a:path extrusionOk="0" h="136207" w="15240">
                    <a:moveTo>
                      <a:pt x="0" y="0"/>
                    </a:moveTo>
                    <a:lnTo>
                      <a:pt x="15240" y="0"/>
                    </a:lnTo>
                    <a:lnTo>
                      <a:pt x="15240" y="136208"/>
                    </a:lnTo>
                    <a:lnTo>
                      <a:pt x="0" y="136208"/>
                    </a:ln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98" name="Google Shape;1498;p76"/>
              <p:cNvSpPr/>
              <p:nvPr/>
            </p:nvSpPr>
            <p:spPr>
              <a:xfrm>
                <a:off x="5981700" y="3480435"/>
                <a:ext cx="36194" cy="37147"/>
              </a:xfrm>
              <a:custGeom>
                <a:rect b="b" l="l" r="r" t="t"/>
                <a:pathLst>
                  <a:path extrusionOk="0" h="37147" w="36194">
                    <a:moveTo>
                      <a:pt x="36195" y="0"/>
                    </a:moveTo>
                    <a:cubicBezTo>
                      <a:pt x="36195" y="20002"/>
                      <a:pt x="20002" y="37148"/>
                      <a:pt x="0" y="37148"/>
                    </a:cubicBezTo>
                    <a:cubicBezTo>
                      <a:pt x="0" y="37148"/>
                      <a:pt x="0" y="37148"/>
                      <a:pt x="0" y="37148"/>
                    </a:cubicBezTo>
                    <a:lnTo>
                      <a:pt x="0" y="0"/>
                    </a:lnTo>
                    <a:lnTo>
                      <a:pt x="36195" y="0"/>
                    </a:ln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499" name="Google Shape;1499;p76"/>
              <p:cNvSpPr/>
              <p:nvPr/>
            </p:nvSpPr>
            <p:spPr>
              <a:xfrm>
                <a:off x="5875972" y="3366135"/>
                <a:ext cx="15239" cy="94297"/>
              </a:xfrm>
              <a:custGeom>
                <a:rect b="b" l="l" r="r" t="t"/>
                <a:pathLst>
                  <a:path extrusionOk="0" h="94297" w="15239">
                    <a:moveTo>
                      <a:pt x="15240" y="91440"/>
                    </a:moveTo>
                    <a:lnTo>
                      <a:pt x="15240" y="2857"/>
                    </a:lnTo>
                    <a:cubicBezTo>
                      <a:pt x="15240" y="1905"/>
                      <a:pt x="15240" y="952"/>
                      <a:pt x="15240" y="0"/>
                    </a:cubicBezTo>
                    <a:lnTo>
                      <a:pt x="9525" y="0"/>
                    </a:lnTo>
                    <a:cubicBezTo>
                      <a:pt x="3810" y="0"/>
                      <a:pt x="0" y="3810"/>
                      <a:pt x="0" y="9525"/>
                    </a:cubicBezTo>
                    <a:lnTo>
                      <a:pt x="0" y="84773"/>
                    </a:lnTo>
                    <a:cubicBezTo>
                      <a:pt x="0" y="90488"/>
                      <a:pt x="3810" y="94298"/>
                      <a:pt x="9525" y="94298"/>
                    </a:cubicBezTo>
                    <a:lnTo>
                      <a:pt x="15240" y="94298"/>
                    </a:lnTo>
                    <a:cubicBezTo>
                      <a:pt x="15240" y="93345"/>
                      <a:pt x="15240" y="92392"/>
                      <a:pt x="15240" y="91440"/>
                    </a:cubicBez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500" name="Google Shape;1500;p76"/>
              <p:cNvSpPr/>
              <p:nvPr/>
            </p:nvSpPr>
            <p:spPr>
              <a:xfrm>
                <a:off x="5875972" y="3412807"/>
                <a:ext cx="15239" cy="47625"/>
              </a:xfrm>
              <a:custGeom>
                <a:rect b="b" l="l" r="r" t="t"/>
                <a:pathLst>
                  <a:path extrusionOk="0" h="47625" w="15239">
                    <a:moveTo>
                      <a:pt x="15240" y="44768"/>
                    </a:moveTo>
                    <a:lnTo>
                      <a:pt x="15240" y="0"/>
                    </a:lnTo>
                    <a:lnTo>
                      <a:pt x="0" y="0"/>
                    </a:lnTo>
                    <a:lnTo>
                      <a:pt x="0" y="38100"/>
                    </a:lnTo>
                    <a:cubicBezTo>
                      <a:pt x="0" y="43815"/>
                      <a:pt x="3810" y="47625"/>
                      <a:pt x="9525" y="47625"/>
                    </a:cubicBezTo>
                    <a:lnTo>
                      <a:pt x="15240" y="47625"/>
                    </a:lnTo>
                    <a:cubicBezTo>
                      <a:pt x="15240" y="46672"/>
                      <a:pt x="15240" y="45720"/>
                      <a:pt x="15240" y="44768"/>
                    </a:cubicBez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501" name="Google Shape;1501;p76"/>
              <p:cNvSpPr/>
              <p:nvPr/>
            </p:nvSpPr>
            <p:spPr>
              <a:xfrm>
                <a:off x="5917882" y="3447097"/>
                <a:ext cx="62865" cy="167639"/>
              </a:xfrm>
              <a:custGeom>
                <a:rect b="b" l="l" r="r" t="t"/>
                <a:pathLst>
                  <a:path extrusionOk="0" h="167639" w="62865">
                    <a:moveTo>
                      <a:pt x="15240" y="0"/>
                    </a:moveTo>
                    <a:lnTo>
                      <a:pt x="47625" y="0"/>
                    </a:lnTo>
                    <a:cubicBezTo>
                      <a:pt x="56198" y="0"/>
                      <a:pt x="62865" y="6667"/>
                      <a:pt x="62865" y="15240"/>
                    </a:cubicBezTo>
                    <a:lnTo>
                      <a:pt x="62865" y="152400"/>
                    </a:lnTo>
                    <a:cubicBezTo>
                      <a:pt x="62865" y="160973"/>
                      <a:pt x="56198" y="167640"/>
                      <a:pt x="47625" y="167640"/>
                    </a:cubicBezTo>
                    <a:lnTo>
                      <a:pt x="15240" y="167640"/>
                    </a:lnTo>
                    <a:cubicBezTo>
                      <a:pt x="6668" y="167640"/>
                      <a:pt x="0" y="160973"/>
                      <a:pt x="0" y="152400"/>
                    </a:cubicBezTo>
                    <a:lnTo>
                      <a:pt x="0" y="15240"/>
                    </a:lnTo>
                    <a:cubicBezTo>
                      <a:pt x="0" y="7620"/>
                      <a:pt x="6668" y="0"/>
                      <a:pt x="15240" y="0"/>
                    </a:cubicBezTo>
                    <a:close/>
                  </a:path>
                </a:pathLst>
              </a:custGeom>
              <a:solidFill>
                <a:srgbClr val="2E475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502" name="Google Shape;1502;p76"/>
              <p:cNvSpPr/>
              <p:nvPr/>
            </p:nvSpPr>
            <p:spPr>
              <a:xfrm>
                <a:off x="5917882" y="3447097"/>
                <a:ext cx="62865" cy="47625"/>
              </a:xfrm>
              <a:custGeom>
                <a:rect b="b" l="l" r="r" t="t"/>
                <a:pathLst>
                  <a:path extrusionOk="0" h="47625" w="62865">
                    <a:moveTo>
                      <a:pt x="0" y="0"/>
                    </a:moveTo>
                    <a:lnTo>
                      <a:pt x="62865" y="0"/>
                    </a:lnTo>
                    <a:lnTo>
                      <a:pt x="62865" y="47625"/>
                    </a:lnTo>
                    <a:lnTo>
                      <a:pt x="0" y="47625"/>
                    </a:lnTo>
                    <a:close/>
                  </a:path>
                </a:pathLst>
              </a:custGeom>
              <a:solidFill>
                <a:srgbClr val="21334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503" name="Google Shape;1503;p76"/>
              <p:cNvSpPr/>
              <p:nvPr/>
            </p:nvSpPr>
            <p:spPr>
              <a:xfrm>
                <a:off x="5979794" y="3480435"/>
                <a:ext cx="37147" cy="14287"/>
              </a:xfrm>
              <a:custGeom>
                <a:rect b="b" l="l" r="r" t="t"/>
                <a:pathLst>
                  <a:path extrusionOk="0" h="14287" w="37147">
                    <a:moveTo>
                      <a:pt x="953" y="14288"/>
                    </a:moveTo>
                    <a:lnTo>
                      <a:pt x="34290" y="14288"/>
                    </a:lnTo>
                    <a:cubicBezTo>
                      <a:pt x="36195" y="9525"/>
                      <a:pt x="37148" y="4763"/>
                      <a:pt x="37148" y="0"/>
                    </a:cubicBezTo>
                    <a:lnTo>
                      <a:pt x="0" y="0"/>
                    </a:lnTo>
                    <a:lnTo>
                      <a:pt x="0" y="14288"/>
                    </a:ln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504" name="Google Shape;1504;p76"/>
              <p:cNvSpPr/>
              <p:nvPr/>
            </p:nvSpPr>
            <p:spPr>
              <a:xfrm>
                <a:off x="5891212" y="3345180"/>
                <a:ext cx="180022" cy="136207"/>
              </a:xfrm>
              <a:custGeom>
                <a:rect b="b" l="l" r="r" t="t"/>
                <a:pathLst>
                  <a:path extrusionOk="0" h="136207" w="180022">
                    <a:moveTo>
                      <a:pt x="180023" y="0"/>
                    </a:moveTo>
                    <a:lnTo>
                      <a:pt x="23813" y="0"/>
                    </a:lnTo>
                    <a:cubicBezTo>
                      <a:pt x="10477" y="0"/>
                      <a:pt x="0" y="10477"/>
                      <a:pt x="0" y="23813"/>
                    </a:cubicBezTo>
                    <a:lnTo>
                      <a:pt x="0" y="112395"/>
                    </a:lnTo>
                    <a:cubicBezTo>
                      <a:pt x="0" y="125730"/>
                      <a:pt x="10477" y="136208"/>
                      <a:pt x="23813" y="136208"/>
                    </a:cubicBezTo>
                    <a:lnTo>
                      <a:pt x="180023" y="136208"/>
                    </a:lnTo>
                    <a:lnTo>
                      <a:pt x="180023" y="0"/>
                    </a:lnTo>
                    <a:close/>
                  </a:path>
                </a:pathLst>
              </a:custGeom>
              <a:solidFill>
                <a:srgbClr val="B6C7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505" name="Google Shape;1505;p76"/>
              <p:cNvSpPr/>
              <p:nvPr/>
            </p:nvSpPr>
            <p:spPr>
              <a:xfrm>
                <a:off x="5891212" y="3345180"/>
                <a:ext cx="180022" cy="67627"/>
              </a:xfrm>
              <a:custGeom>
                <a:rect b="b" l="l" r="r" t="t"/>
                <a:pathLst>
                  <a:path extrusionOk="0" h="67627" w="180022">
                    <a:moveTo>
                      <a:pt x="180023" y="0"/>
                    </a:moveTo>
                    <a:lnTo>
                      <a:pt x="22860" y="0"/>
                    </a:lnTo>
                    <a:cubicBezTo>
                      <a:pt x="10477" y="0"/>
                      <a:pt x="0" y="10477"/>
                      <a:pt x="0" y="22860"/>
                    </a:cubicBezTo>
                    <a:lnTo>
                      <a:pt x="0" y="67627"/>
                    </a:lnTo>
                    <a:lnTo>
                      <a:pt x="180023" y="67627"/>
                    </a:lnTo>
                    <a:lnTo>
                      <a:pt x="180023" y="0"/>
                    </a:lnTo>
                    <a:close/>
                  </a:path>
                </a:pathLst>
              </a:custGeom>
              <a:solidFill>
                <a:srgbClr val="EAF0F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506" name="Google Shape;1506;p76"/>
              <p:cNvSpPr/>
              <p:nvPr/>
            </p:nvSpPr>
            <p:spPr>
              <a:xfrm>
                <a:off x="6086475" y="3297555"/>
                <a:ext cx="164782" cy="231457"/>
              </a:xfrm>
              <a:custGeom>
                <a:rect b="b" l="l" r="r" t="t"/>
                <a:pathLst>
                  <a:path extrusionOk="0" h="231457" w="164782">
                    <a:moveTo>
                      <a:pt x="164783" y="115252"/>
                    </a:moveTo>
                    <a:lnTo>
                      <a:pt x="164783" y="0"/>
                    </a:lnTo>
                    <a:lnTo>
                      <a:pt x="0" y="47625"/>
                    </a:lnTo>
                    <a:lnTo>
                      <a:pt x="0" y="182880"/>
                    </a:lnTo>
                    <a:lnTo>
                      <a:pt x="164783" y="231458"/>
                    </a:lnTo>
                    <a:close/>
                  </a:path>
                </a:pathLst>
              </a:custGeom>
              <a:solidFill>
                <a:srgbClr val="DBE4E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507" name="Google Shape;1507;p76"/>
              <p:cNvSpPr/>
              <p:nvPr/>
            </p:nvSpPr>
            <p:spPr>
              <a:xfrm>
                <a:off x="6086475" y="3296602"/>
                <a:ext cx="164782" cy="116205"/>
              </a:xfrm>
              <a:custGeom>
                <a:rect b="b" l="l" r="r" t="t"/>
                <a:pathLst>
                  <a:path extrusionOk="0" h="116205" w="164782">
                    <a:moveTo>
                      <a:pt x="164783" y="116205"/>
                    </a:moveTo>
                    <a:lnTo>
                      <a:pt x="164783" y="0"/>
                    </a:lnTo>
                    <a:lnTo>
                      <a:pt x="0" y="48578"/>
                    </a:lnTo>
                    <a:lnTo>
                      <a:pt x="0" y="116205"/>
                    </a:lnTo>
                    <a:close/>
                  </a:path>
                </a:pathLst>
              </a:custGeom>
              <a:solidFill>
                <a:srgbClr val="F6F9F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508" name="Google Shape;1508;p76"/>
              <p:cNvSpPr/>
              <p:nvPr/>
            </p:nvSpPr>
            <p:spPr>
              <a:xfrm>
                <a:off x="6279832" y="3412807"/>
                <a:ext cx="36194" cy="36194"/>
              </a:xfrm>
              <a:custGeom>
                <a:rect b="b" l="l" r="r" t="t"/>
                <a:pathLst>
                  <a:path extrusionOk="0" h="36194" w="36194">
                    <a:moveTo>
                      <a:pt x="36195" y="0"/>
                    </a:moveTo>
                    <a:cubicBezTo>
                      <a:pt x="36195" y="20003"/>
                      <a:pt x="20002" y="36195"/>
                      <a:pt x="0" y="36195"/>
                    </a:cubicBezTo>
                    <a:lnTo>
                      <a:pt x="0" y="36195"/>
                    </a:lnTo>
                    <a:lnTo>
                      <a:pt x="0" y="0"/>
                    </a:lnTo>
                    <a:lnTo>
                      <a:pt x="36195" y="0"/>
                    </a:ln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509" name="Google Shape;1509;p76"/>
              <p:cNvSpPr/>
              <p:nvPr/>
            </p:nvSpPr>
            <p:spPr>
              <a:xfrm>
                <a:off x="6279832" y="3376612"/>
                <a:ext cx="36194" cy="36194"/>
              </a:xfrm>
              <a:custGeom>
                <a:rect b="b" l="l" r="r" t="t"/>
                <a:pathLst>
                  <a:path extrusionOk="0" h="36194" w="36194">
                    <a:moveTo>
                      <a:pt x="0" y="0"/>
                    </a:moveTo>
                    <a:cubicBezTo>
                      <a:pt x="20002" y="0"/>
                      <a:pt x="36195" y="16193"/>
                      <a:pt x="36195" y="36195"/>
                    </a:cubicBezTo>
                    <a:lnTo>
                      <a:pt x="36195" y="36195"/>
                    </a:lnTo>
                    <a:lnTo>
                      <a:pt x="0" y="36195"/>
                    </a:lnTo>
                    <a:lnTo>
                      <a:pt x="0" y="0"/>
                    </a:ln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510" name="Google Shape;1510;p76"/>
              <p:cNvSpPr/>
              <p:nvPr/>
            </p:nvSpPr>
            <p:spPr>
              <a:xfrm>
                <a:off x="6251257" y="3278505"/>
                <a:ext cx="30479" cy="268605"/>
              </a:xfrm>
              <a:custGeom>
                <a:rect b="b" l="l" r="r" t="t"/>
                <a:pathLst>
                  <a:path extrusionOk="0" h="268605" w="30479">
                    <a:moveTo>
                      <a:pt x="8572" y="0"/>
                    </a:moveTo>
                    <a:lnTo>
                      <a:pt x="21907" y="0"/>
                    </a:lnTo>
                    <a:cubicBezTo>
                      <a:pt x="26670" y="0"/>
                      <a:pt x="30480" y="3810"/>
                      <a:pt x="30480" y="8572"/>
                    </a:cubicBezTo>
                    <a:lnTo>
                      <a:pt x="30480" y="260033"/>
                    </a:lnTo>
                    <a:cubicBezTo>
                      <a:pt x="30480" y="264795"/>
                      <a:pt x="26670" y="268605"/>
                      <a:pt x="21907" y="268605"/>
                    </a:cubicBezTo>
                    <a:lnTo>
                      <a:pt x="8572" y="268605"/>
                    </a:lnTo>
                    <a:cubicBezTo>
                      <a:pt x="3810" y="268605"/>
                      <a:pt x="0" y="264795"/>
                      <a:pt x="0" y="260033"/>
                    </a:cubicBezTo>
                    <a:lnTo>
                      <a:pt x="0" y="8572"/>
                    </a:lnTo>
                    <a:cubicBezTo>
                      <a:pt x="0" y="3810"/>
                      <a:pt x="3810" y="0"/>
                      <a:pt x="8572" y="0"/>
                    </a:cubicBezTo>
                    <a:close/>
                  </a:path>
                </a:pathLst>
              </a:custGeom>
              <a:solidFill>
                <a:srgbClr val="FFBC4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511" name="Google Shape;1511;p76"/>
              <p:cNvSpPr/>
              <p:nvPr/>
            </p:nvSpPr>
            <p:spPr>
              <a:xfrm>
                <a:off x="6251257" y="3412807"/>
                <a:ext cx="30479" cy="134302"/>
              </a:xfrm>
              <a:custGeom>
                <a:rect b="b" l="l" r="r" t="t"/>
                <a:pathLst>
                  <a:path extrusionOk="0" h="134302" w="30479">
                    <a:moveTo>
                      <a:pt x="0" y="0"/>
                    </a:moveTo>
                    <a:lnTo>
                      <a:pt x="0" y="130493"/>
                    </a:lnTo>
                    <a:cubicBezTo>
                      <a:pt x="0" y="132397"/>
                      <a:pt x="1905" y="134303"/>
                      <a:pt x="3810" y="134303"/>
                    </a:cubicBezTo>
                    <a:lnTo>
                      <a:pt x="26670" y="134303"/>
                    </a:lnTo>
                    <a:cubicBezTo>
                      <a:pt x="28575" y="134303"/>
                      <a:pt x="30480" y="132397"/>
                      <a:pt x="30480" y="130493"/>
                    </a:cubicBezTo>
                    <a:cubicBezTo>
                      <a:pt x="30480" y="130493"/>
                      <a:pt x="30480" y="130493"/>
                      <a:pt x="30480" y="130493"/>
                    </a:cubicBezTo>
                    <a:lnTo>
                      <a:pt x="30480" y="0"/>
                    </a:lnTo>
                    <a:lnTo>
                      <a:pt x="0" y="0"/>
                    </a:ln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sp>
            <p:nvSpPr>
              <p:cNvPr id="1512" name="Google Shape;1512;p76"/>
              <p:cNvSpPr/>
              <p:nvPr/>
            </p:nvSpPr>
            <p:spPr>
              <a:xfrm>
                <a:off x="6071235" y="3412807"/>
                <a:ext cx="15240" cy="68580"/>
              </a:xfrm>
              <a:custGeom>
                <a:rect b="b" l="l" r="r" t="t"/>
                <a:pathLst>
                  <a:path extrusionOk="0" h="68580" w="15240">
                    <a:moveTo>
                      <a:pt x="0" y="0"/>
                    </a:moveTo>
                    <a:lnTo>
                      <a:pt x="15240" y="0"/>
                    </a:lnTo>
                    <a:lnTo>
                      <a:pt x="15240" y="68580"/>
                    </a:lnTo>
                    <a:lnTo>
                      <a:pt x="0" y="68580"/>
                    </a:lnTo>
                    <a:close/>
                  </a:path>
                </a:pathLst>
              </a:custGeom>
              <a:solidFill>
                <a:srgbClr val="D4913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IBM Plex Sans"/>
                  <a:ea typeface="IBM Plex Sans"/>
                  <a:cs typeface="IBM Plex Sans"/>
                  <a:sym typeface="IBM Plex Sans"/>
                </a:endParaRPr>
              </a:p>
            </p:txBody>
          </p:sp>
        </p:grpSp>
      </p:grpSp>
      <p:sp>
        <p:nvSpPr>
          <p:cNvPr id="1513" name="Google Shape;1513;p76"/>
          <p:cNvSpPr/>
          <p:nvPr/>
        </p:nvSpPr>
        <p:spPr>
          <a:xfrm>
            <a:off x="4343375" y="979125"/>
            <a:ext cx="3098100" cy="395700"/>
          </a:xfrm>
          <a:prstGeom prst="rect">
            <a:avLst/>
          </a:prstGeom>
          <a:noFill/>
          <a:ln>
            <a:noFill/>
          </a:ln>
        </p:spPr>
        <p:txBody>
          <a:bodyPr anchorCtr="0" anchor="ctr" bIns="68575" lIns="68575" spcFirstLastPara="1" rIns="68575" wrap="square" tIns="68575">
            <a:noAutofit/>
          </a:bodyPr>
          <a:lstStyle/>
          <a:p>
            <a:pPr indent="0" lvl="0" marL="0" rtl="0" algn="ctr">
              <a:lnSpc>
                <a:spcPct val="100000"/>
              </a:lnSpc>
              <a:spcBef>
                <a:spcPts val="0"/>
              </a:spcBef>
              <a:spcAft>
                <a:spcPts val="0"/>
              </a:spcAft>
              <a:buClr>
                <a:srgbClr val="000000"/>
              </a:buClr>
              <a:buSzPts val="1100"/>
              <a:buFont typeface="Arial"/>
              <a:buNone/>
            </a:pPr>
            <a:r>
              <a:rPr lang="en" sz="1300">
                <a:solidFill>
                  <a:schemeClr val="lt1"/>
                </a:solidFill>
                <a:latin typeface="Lexend Deca SemiBold"/>
                <a:ea typeface="Lexend Deca SemiBold"/>
                <a:cs typeface="Lexend Deca SemiBold"/>
                <a:sym typeface="Lexend Deca SemiBold"/>
              </a:rPr>
              <a:t>Heute</a:t>
            </a:r>
            <a:endParaRPr sz="1300">
              <a:solidFill>
                <a:schemeClr val="lt1"/>
              </a:solidFill>
              <a:latin typeface="Lexend Deca SemiBold"/>
              <a:ea typeface="Lexend Deca SemiBold"/>
              <a:cs typeface="Lexend Deca SemiBold"/>
              <a:sym typeface="Lexend Deca SemiBold"/>
            </a:endParaRPr>
          </a:p>
        </p:txBody>
      </p:sp>
      <p:sp>
        <p:nvSpPr>
          <p:cNvPr id="1514" name="Google Shape;1514;p76"/>
          <p:cNvSpPr txBox="1"/>
          <p:nvPr/>
        </p:nvSpPr>
        <p:spPr>
          <a:xfrm>
            <a:off x="4462901" y="4030310"/>
            <a:ext cx="1356000" cy="307800"/>
          </a:xfrm>
          <a:prstGeom prst="rect">
            <a:avLst/>
          </a:prstGeom>
          <a:noFill/>
          <a:ln>
            <a:noFill/>
          </a:ln>
        </p:spPr>
        <p:txBody>
          <a:bodyPr anchorCtr="0" anchor="t" bIns="68575" lIns="68575" spcFirstLastPara="1" rIns="68575" wrap="square" tIns="68575">
            <a:spAutoFit/>
          </a:bodyPr>
          <a:lstStyle/>
          <a:p>
            <a:pPr indent="0" lvl="0" marL="0" rtl="0" algn="l">
              <a:lnSpc>
                <a:spcPct val="100000"/>
              </a:lnSpc>
              <a:spcBef>
                <a:spcPts val="0"/>
              </a:spcBef>
              <a:spcAft>
                <a:spcPts val="0"/>
              </a:spcAft>
              <a:buNone/>
            </a:pPr>
            <a:r>
              <a:rPr lang="en" sz="1100">
                <a:solidFill>
                  <a:schemeClr val="lt1"/>
                </a:solidFill>
                <a:latin typeface="Lexend Deca SemiBold"/>
                <a:ea typeface="Lexend Deca SemiBold"/>
                <a:cs typeface="Lexend Deca SemiBold"/>
                <a:sym typeface="Lexend Deca SemiBold"/>
              </a:rPr>
              <a:t>Verstärkt durch:</a:t>
            </a:r>
            <a:endParaRPr sz="1100">
              <a:solidFill>
                <a:schemeClr val="lt1"/>
              </a:solidFill>
              <a:latin typeface="Lexend Deca SemiBold"/>
              <a:ea typeface="Lexend Deca SemiBold"/>
              <a:cs typeface="Lexend Deca SemiBold"/>
              <a:sym typeface="Lexend Deca SemiBold"/>
            </a:endParaRPr>
          </a:p>
        </p:txBody>
      </p:sp>
      <p:sp>
        <p:nvSpPr>
          <p:cNvPr id="1515" name="Google Shape;1515;p76"/>
          <p:cNvSpPr txBox="1"/>
          <p:nvPr/>
        </p:nvSpPr>
        <p:spPr>
          <a:xfrm>
            <a:off x="5736719" y="3866061"/>
            <a:ext cx="1727100" cy="636300"/>
          </a:xfrm>
          <a:prstGeom prst="rect">
            <a:avLst/>
          </a:prstGeom>
          <a:noFill/>
          <a:ln>
            <a:noFill/>
          </a:ln>
        </p:spPr>
        <p:txBody>
          <a:bodyPr anchorCtr="0" anchor="t" bIns="68575" lIns="68575" spcFirstLastPara="1" rIns="68575" wrap="square" tIns="68575">
            <a:spAutoFit/>
          </a:bodyPr>
          <a:lstStyle/>
          <a:p>
            <a:pPr indent="0" lvl="0" marL="0" rtl="0" algn="l">
              <a:lnSpc>
                <a:spcPct val="100000"/>
              </a:lnSpc>
              <a:spcBef>
                <a:spcPts val="0"/>
              </a:spcBef>
              <a:spcAft>
                <a:spcPts val="0"/>
              </a:spcAft>
              <a:buNone/>
            </a:pPr>
            <a:r>
              <a:rPr lang="en" sz="800">
                <a:solidFill>
                  <a:schemeClr val="lt1"/>
                </a:solidFill>
                <a:latin typeface="Lexend Deca"/>
                <a:ea typeface="Lexend Deca"/>
                <a:cs typeface="Lexend Deca"/>
                <a:sym typeface="Lexend Deca"/>
              </a:rPr>
              <a:t>Personalisierte Erfahrungen</a:t>
            </a:r>
            <a:endParaRPr sz="800">
              <a:solidFill>
                <a:schemeClr val="lt1"/>
              </a:solidFill>
              <a:latin typeface="Lexend Deca"/>
              <a:ea typeface="Lexend Deca"/>
              <a:cs typeface="Lexend Deca"/>
              <a:sym typeface="Lexend Deca"/>
            </a:endParaRPr>
          </a:p>
          <a:p>
            <a:pPr indent="0" lvl="0" marL="0" rtl="0" algn="l">
              <a:lnSpc>
                <a:spcPct val="100000"/>
              </a:lnSpc>
              <a:spcBef>
                <a:spcPts val="500"/>
              </a:spcBef>
              <a:spcAft>
                <a:spcPts val="0"/>
              </a:spcAft>
              <a:buNone/>
            </a:pPr>
            <a:r>
              <a:rPr lang="en" sz="800">
                <a:solidFill>
                  <a:schemeClr val="lt1"/>
                </a:solidFill>
                <a:latin typeface="Lexend Deca"/>
                <a:ea typeface="Lexend Deca"/>
                <a:cs typeface="Lexend Deca"/>
                <a:sym typeface="Lexend Deca"/>
              </a:rPr>
              <a:t>AI-verstärkte Erstellung</a:t>
            </a:r>
            <a:endParaRPr sz="800">
              <a:solidFill>
                <a:schemeClr val="lt1"/>
              </a:solidFill>
              <a:latin typeface="Lexend Deca"/>
              <a:ea typeface="Lexend Deca"/>
              <a:cs typeface="Lexend Deca"/>
              <a:sym typeface="Lexend Deca"/>
            </a:endParaRPr>
          </a:p>
          <a:p>
            <a:pPr indent="0" lvl="0" marL="0" rtl="0" algn="l">
              <a:lnSpc>
                <a:spcPct val="100000"/>
              </a:lnSpc>
              <a:spcBef>
                <a:spcPts val="500"/>
              </a:spcBef>
              <a:spcAft>
                <a:spcPts val="500"/>
              </a:spcAft>
              <a:buNone/>
            </a:pPr>
            <a:r>
              <a:rPr lang="en" sz="800">
                <a:solidFill>
                  <a:schemeClr val="lt1"/>
                </a:solidFill>
                <a:latin typeface="Lexend Deca"/>
                <a:ea typeface="Lexend Deca"/>
                <a:cs typeface="Lexend Deca"/>
                <a:sym typeface="Lexend Deca"/>
              </a:rPr>
              <a:t>Neue Content-Formate</a:t>
            </a:r>
            <a:endParaRPr sz="800">
              <a:solidFill>
                <a:schemeClr val="lt1"/>
              </a:solidFill>
              <a:latin typeface="Lexend Deca"/>
              <a:ea typeface="Lexend Deca"/>
              <a:cs typeface="Lexend Deca"/>
              <a:sym typeface="Lexend Deca"/>
            </a:endParaRPr>
          </a:p>
        </p:txBody>
      </p:sp>
      <p:sp>
        <p:nvSpPr>
          <p:cNvPr id="1516" name="Google Shape;1516;p76"/>
          <p:cNvSpPr/>
          <p:nvPr/>
        </p:nvSpPr>
        <p:spPr>
          <a:xfrm>
            <a:off x="-42250" y="4805225"/>
            <a:ext cx="9305400" cy="307800"/>
          </a:xfrm>
          <a:prstGeom prst="rect">
            <a:avLst/>
          </a:prstGeom>
          <a:solidFill>
            <a:srgbClr val="192733"/>
          </a:solidFill>
          <a:ln cap="flat" cmpd="sng" w="76200">
            <a:solidFill>
              <a:srgbClr val="1927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Deca Medium"/>
              <a:ea typeface="Lexend Deca Medium"/>
              <a:cs typeface="Lexend Deca Medium"/>
              <a:sym typeface="Lexend Deca Medium"/>
            </a:endParaRPr>
          </a:p>
        </p:txBody>
      </p:sp>
      <p:pic>
        <p:nvPicPr>
          <p:cNvPr id="1517" name="Google Shape;1517;p76"/>
          <p:cNvPicPr preferRelativeResize="0"/>
          <p:nvPr/>
        </p:nvPicPr>
        <p:blipFill>
          <a:blip r:embed="rId3">
            <a:alphaModFix/>
          </a:blip>
          <a:stretch>
            <a:fillRect/>
          </a:stretch>
        </p:blipFill>
        <p:spPr>
          <a:xfrm>
            <a:off x="7540025" y="4840975"/>
            <a:ext cx="1603963" cy="265500"/>
          </a:xfrm>
          <a:prstGeom prst="rect">
            <a:avLst/>
          </a:prstGeom>
          <a:noFill/>
          <a:ln>
            <a:noFill/>
          </a:ln>
        </p:spPr>
      </p:pic>
      <p:pic>
        <p:nvPicPr>
          <p:cNvPr id="1518" name="Google Shape;1518;p76"/>
          <p:cNvPicPr preferRelativeResize="0"/>
          <p:nvPr/>
        </p:nvPicPr>
        <p:blipFill>
          <a:blip r:embed="rId4">
            <a:alphaModFix/>
          </a:blip>
          <a:stretch>
            <a:fillRect/>
          </a:stretch>
        </p:blipFill>
        <p:spPr>
          <a:xfrm>
            <a:off x="76200" y="4854975"/>
            <a:ext cx="754228" cy="265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MS Hub">
  <a:themeElements>
    <a:clrScheme name="Simple Light">
      <a:dk1>
        <a:srgbClr val="213343"/>
      </a:dk1>
      <a:lt1>
        <a:srgbClr val="FFFFFF"/>
      </a:lt1>
      <a:dk2>
        <a:srgbClr val="FEF4EA"/>
      </a:dk2>
      <a:lt2>
        <a:srgbClr val="FCEAD7"/>
      </a:lt2>
      <a:accent1>
        <a:srgbClr val="FF5C35"/>
      </a:accent1>
      <a:accent2>
        <a:srgbClr val="192733"/>
      </a:accent2>
      <a:accent3>
        <a:srgbClr val="CF1B57"/>
      </a:accent3>
      <a:accent4>
        <a:srgbClr val="F62D71"/>
      </a:accent4>
      <a:accent5>
        <a:srgbClr val="F86295"/>
      </a:accent5>
      <a:accent6>
        <a:srgbClr val="FCC0D4"/>
      </a:accent6>
      <a:hlink>
        <a:srgbClr val="0068B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MS Hub (Dark)">
  <a:themeElements>
    <a:clrScheme name="Simple Light">
      <a:dk1>
        <a:srgbClr val="FFFFFF"/>
      </a:dk1>
      <a:lt1>
        <a:srgbClr val="213343"/>
      </a:lt1>
      <a:dk2>
        <a:srgbClr val="192733"/>
      </a:dk2>
      <a:lt2>
        <a:srgbClr val="2E475D"/>
      </a:lt2>
      <a:accent1>
        <a:srgbClr val="FF5C35"/>
      </a:accent1>
      <a:accent2>
        <a:srgbClr val="FCEAD7"/>
      </a:accent2>
      <a:accent3>
        <a:srgbClr val="CF1B57"/>
      </a:accent3>
      <a:accent4>
        <a:srgbClr val="F62D71"/>
      </a:accent4>
      <a:accent5>
        <a:srgbClr val="F86295"/>
      </a:accent5>
      <a:accent6>
        <a:srgbClr val="FCC0D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