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IBM Plex Sans"/>
      <p:regular r:id="rId20"/>
      <p:bold r:id="rId21"/>
      <p:italic r:id="rId22"/>
      <p:boldItalic r:id="rId23"/>
    </p:embeddedFont>
    <p:embeddedFont>
      <p:font typeface="Changa Light"/>
      <p:regular r:id="rId24"/>
      <p:bold r:id="rId25"/>
    </p:embeddedFont>
    <p:embeddedFont>
      <p:font typeface="Changa SemiBold"/>
      <p:regular r:id="rId26"/>
      <p:bold r:id="rId27"/>
    </p:embeddedFont>
    <p:embeddedFont>
      <p:font typeface="IBM Plex Sans Light"/>
      <p:regular r:id="rId28"/>
      <p:bold r:id="rId29"/>
      <p:italic r:id="rId30"/>
      <p:boldItalic r:id="rId31"/>
    </p:embeddedFont>
    <p:embeddedFont>
      <p:font typeface="Poppins"/>
      <p:regular r:id="rId32"/>
      <p:bold r:id="rId33"/>
      <p:italic r:id="rId34"/>
      <p:boldItalic r:id="rId35"/>
    </p:embeddedFont>
    <p:embeddedFont>
      <p:font typeface="Changa ExtraBold"/>
      <p:bold r:id="rId36"/>
    </p:embeddedFont>
    <p:embeddedFont>
      <p:font typeface="Changa"/>
      <p:regular r:id="rId37"/>
      <p:bold r:id="rId38"/>
    </p:embeddedFont>
    <p:embeddedFont>
      <p:font typeface="Changa Medium"/>
      <p:regular r:id="rId39"/>
      <p:bold r:id="rId40"/>
    </p:embeddedFont>
    <p:embeddedFont>
      <p:font typeface="Poppins SemiBold"/>
      <p:regular r:id="rId41"/>
      <p:bold r:id="rId42"/>
      <p:italic r:id="rId43"/>
      <p:boldItalic r:id="rId44"/>
    </p:embeddedFont>
    <p:embeddedFont>
      <p:font typeface="IBM Plex Sans SemiBold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9" roundtripDataSignature="AMtx7miWEizRnBBilaWK/9Ny9JKkfwfo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hangaMedium-bold.fntdata"/><Relationship Id="rId42" Type="http://schemas.openxmlformats.org/officeDocument/2006/relationships/font" Target="fonts/PoppinsSemiBold-bold.fntdata"/><Relationship Id="rId41" Type="http://schemas.openxmlformats.org/officeDocument/2006/relationships/font" Target="fonts/PoppinsSemiBold-regular.fntdata"/><Relationship Id="rId44" Type="http://schemas.openxmlformats.org/officeDocument/2006/relationships/font" Target="fonts/PoppinsSemiBold-boldItalic.fntdata"/><Relationship Id="rId43" Type="http://schemas.openxmlformats.org/officeDocument/2006/relationships/font" Target="fonts/PoppinsSemiBold-italic.fntdata"/><Relationship Id="rId46" Type="http://schemas.openxmlformats.org/officeDocument/2006/relationships/font" Target="fonts/IBMPlexSansSemiBold-bold.fntdata"/><Relationship Id="rId45" Type="http://schemas.openxmlformats.org/officeDocument/2006/relationships/font" Target="fonts/IBMPlexSans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IBMPlexSansSemiBold-boldItalic.fntdata"/><Relationship Id="rId47" Type="http://schemas.openxmlformats.org/officeDocument/2006/relationships/font" Target="fonts/IBMPlexSansSemiBold-italic.fntdata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BMPlexSansLight-boldItalic.fntdata"/><Relationship Id="rId30" Type="http://schemas.openxmlformats.org/officeDocument/2006/relationships/font" Target="fonts/IBMPlexSansLight-italic.fntdata"/><Relationship Id="rId33" Type="http://schemas.openxmlformats.org/officeDocument/2006/relationships/font" Target="fonts/Poppins-bold.fntdata"/><Relationship Id="rId32" Type="http://schemas.openxmlformats.org/officeDocument/2006/relationships/font" Target="fonts/Poppins-regular.fntdata"/><Relationship Id="rId35" Type="http://schemas.openxmlformats.org/officeDocument/2006/relationships/font" Target="fonts/Poppins-boldItalic.fntdata"/><Relationship Id="rId34" Type="http://schemas.openxmlformats.org/officeDocument/2006/relationships/font" Target="fonts/Poppins-italic.fntdata"/><Relationship Id="rId37" Type="http://schemas.openxmlformats.org/officeDocument/2006/relationships/font" Target="fonts/Changa-regular.fntdata"/><Relationship Id="rId36" Type="http://schemas.openxmlformats.org/officeDocument/2006/relationships/font" Target="fonts/ChangaExtraBold-bold.fntdata"/><Relationship Id="rId39" Type="http://schemas.openxmlformats.org/officeDocument/2006/relationships/font" Target="fonts/ChangaMedium-regular.fntdata"/><Relationship Id="rId38" Type="http://schemas.openxmlformats.org/officeDocument/2006/relationships/font" Target="fonts/Changa-bold.fntdata"/><Relationship Id="rId20" Type="http://schemas.openxmlformats.org/officeDocument/2006/relationships/font" Target="fonts/IBMPlexSans-regular.fntdata"/><Relationship Id="rId22" Type="http://schemas.openxmlformats.org/officeDocument/2006/relationships/font" Target="fonts/IBMPlexSans-italic.fntdata"/><Relationship Id="rId21" Type="http://schemas.openxmlformats.org/officeDocument/2006/relationships/font" Target="fonts/IBMPlexSans-bold.fntdata"/><Relationship Id="rId24" Type="http://schemas.openxmlformats.org/officeDocument/2006/relationships/font" Target="fonts/ChangaLight-regular.fntdata"/><Relationship Id="rId23" Type="http://schemas.openxmlformats.org/officeDocument/2006/relationships/font" Target="fonts/IBMPlexSans-boldItalic.fntdata"/><Relationship Id="rId26" Type="http://schemas.openxmlformats.org/officeDocument/2006/relationships/font" Target="fonts/ChangaSemiBold-regular.fntdata"/><Relationship Id="rId25" Type="http://schemas.openxmlformats.org/officeDocument/2006/relationships/font" Target="fonts/ChangaLight-bold.fntdata"/><Relationship Id="rId28" Type="http://schemas.openxmlformats.org/officeDocument/2006/relationships/font" Target="fonts/IBMPlexSansLight-regular.fntdata"/><Relationship Id="rId27" Type="http://schemas.openxmlformats.org/officeDocument/2006/relationships/font" Target="fonts/ChangaSemiBold-bold.fntdata"/><Relationship Id="rId29" Type="http://schemas.openxmlformats.org/officeDocument/2006/relationships/font" Target="fonts/IBMPlexSansLigh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1614d893e9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7" name="Google Shape;497;g31614d893e9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166b637422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8" name="Google Shape;508;g3166b637422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13b974c7a4_0_3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8" name="Google Shape;518;g313b974c7a4_0_3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c916e63b2e_0_3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g2c916e63b2e_0_3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cffa3c1a39_0_2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6" name="Google Shape;536;g2cffa3c1a39_0_2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c946565e7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g2c946565e7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13b974c7a4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g313b974c7a4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13b974c7a4_0_2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g313b974c7a4_0_2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13b974c7a4_0_3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g313b974c7a4_0_3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13b974c7a4_0_3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3" name="Google Shape;473;g313b974c7a4_0_3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13b974c7a4_0_3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5" name="Google Shape;485;g313b974c7a4_0_3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/>
          <p:nvPr>
            <p:ph idx="2" type="pic"/>
          </p:nvPr>
        </p:nvSpPr>
        <p:spPr>
          <a:xfrm flipH="1">
            <a:off x="7461380" y="1562124"/>
            <a:ext cx="4745111" cy="4330675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40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 showMasterSp="0">
  <p:cSld name="8_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6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044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6E0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6"/>
          <p:cNvSpPr/>
          <p:nvPr>
            <p:ph idx="2" type="pic"/>
          </p:nvPr>
        </p:nvSpPr>
        <p:spPr>
          <a:xfrm>
            <a:off x="3778868" y="690607"/>
            <a:ext cx="4634265" cy="547678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46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 showMasterSp="0">
  <p:cSld name="9_Title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7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54D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90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7"/>
          <p:cNvSpPr/>
          <p:nvPr>
            <p:ph idx="2" type="pic"/>
          </p:nvPr>
        </p:nvSpPr>
        <p:spPr>
          <a:xfrm>
            <a:off x="711410" y="876296"/>
            <a:ext cx="4708595" cy="392430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 showMasterSp="0">
  <p:cSld name="10_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8"/>
          <p:cNvSpPr/>
          <p:nvPr>
            <p:ph idx="2" type="pic"/>
          </p:nvPr>
        </p:nvSpPr>
        <p:spPr>
          <a:xfrm>
            <a:off x="7392058" y="834252"/>
            <a:ext cx="3872842" cy="5189496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8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 showMasterSp="0">
  <p:cSld name="12_Title Slid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50"/>
          <p:cNvSpPr/>
          <p:nvPr>
            <p:ph idx="2" type="pic"/>
          </p:nvPr>
        </p:nvSpPr>
        <p:spPr>
          <a:xfrm>
            <a:off x="1773115" y="2503663"/>
            <a:ext cx="2657723" cy="2658073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0"/>
          <p:cNvSpPr/>
          <p:nvPr>
            <p:ph idx="3" type="pic"/>
          </p:nvPr>
        </p:nvSpPr>
        <p:spPr>
          <a:xfrm>
            <a:off x="7893959" y="2503660"/>
            <a:ext cx="2659681" cy="2658073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50"/>
          <p:cNvSpPr/>
          <p:nvPr>
            <p:ph idx="4" type="pic"/>
          </p:nvPr>
        </p:nvSpPr>
        <p:spPr>
          <a:xfrm>
            <a:off x="4833537" y="2505621"/>
            <a:ext cx="2657722" cy="2656112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0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 showMasterSp="0">
  <p:cSld name="13_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1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57C"/>
              </a:gs>
              <a:gs pos="45000">
                <a:srgbClr val="49054D"/>
              </a:gs>
              <a:gs pos="100000">
                <a:srgbClr val="130A1D"/>
              </a:gs>
            </a:gsLst>
            <a:lin ang="108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1"/>
          <p:cNvSpPr/>
          <p:nvPr>
            <p:ph idx="2" type="pic"/>
          </p:nvPr>
        </p:nvSpPr>
        <p:spPr>
          <a:xfrm>
            <a:off x="981736" y="1090416"/>
            <a:ext cx="2877886" cy="2876141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1"/>
          <p:cNvSpPr/>
          <p:nvPr>
            <p:ph idx="3" type="pic"/>
          </p:nvPr>
        </p:nvSpPr>
        <p:spPr>
          <a:xfrm>
            <a:off x="2958558" y="2385822"/>
            <a:ext cx="2340003" cy="2338585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1"/>
          <p:cNvSpPr/>
          <p:nvPr>
            <p:ph idx="4" type="pic"/>
          </p:nvPr>
        </p:nvSpPr>
        <p:spPr>
          <a:xfrm>
            <a:off x="1250678" y="3634552"/>
            <a:ext cx="2340001" cy="2338586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51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 showMasterSp="0">
  <p:cSld name="14_Title Sli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2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2"/>
          <p:cNvSpPr/>
          <p:nvPr>
            <p:ph idx="2" type="pic"/>
          </p:nvPr>
        </p:nvSpPr>
        <p:spPr>
          <a:xfrm>
            <a:off x="651202" y="980451"/>
            <a:ext cx="4143753" cy="5614197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52"/>
          <p:cNvSpPr/>
          <p:nvPr/>
        </p:nvSpPr>
        <p:spPr>
          <a:xfrm>
            <a:off x="5321160" y="977167"/>
            <a:ext cx="6219638" cy="5614197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52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 showMasterSp="0">
  <p:cSld name="15_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3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53"/>
          <p:cNvSpPr/>
          <p:nvPr>
            <p:ph idx="2" type="pic"/>
          </p:nvPr>
        </p:nvSpPr>
        <p:spPr>
          <a:xfrm>
            <a:off x="4344542" y="1820638"/>
            <a:ext cx="3502917" cy="4667845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53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 showMasterSp="0">
  <p:cSld name="16_Title Slid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4"/>
          <p:cNvSpPr/>
          <p:nvPr>
            <p:ph idx="2" type="pic"/>
          </p:nvPr>
        </p:nvSpPr>
        <p:spPr>
          <a:xfrm>
            <a:off x="7435105" y="842227"/>
            <a:ext cx="4452095" cy="2740948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54"/>
          <p:cNvSpPr/>
          <p:nvPr>
            <p:ph idx="3" type="pic"/>
          </p:nvPr>
        </p:nvSpPr>
        <p:spPr>
          <a:xfrm>
            <a:off x="7435105" y="3822889"/>
            <a:ext cx="4452095" cy="2740947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54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 showMasterSp="0">
  <p:cSld name="18_Title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6"/>
          <p:cNvSpPr/>
          <p:nvPr/>
        </p:nvSpPr>
        <p:spPr>
          <a:xfrm>
            <a:off x="0" y="679448"/>
            <a:ext cx="5588000" cy="5499102"/>
          </a:xfrm>
          <a:prstGeom prst="diamond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6"/>
          <p:cNvSpPr/>
          <p:nvPr>
            <p:ph idx="2" type="pic"/>
          </p:nvPr>
        </p:nvSpPr>
        <p:spPr>
          <a:xfrm>
            <a:off x="421445" y="1090069"/>
            <a:ext cx="4745110" cy="4677863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6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 showMasterSp="0">
  <p:cSld name="19_Title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7"/>
          <p:cNvSpPr/>
          <p:nvPr>
            <p:ph idx="2" type="pic"/>
          </p:nvPr>
        </p:nvSpPr>
        <p:spPr>
          <a:xfrm>
            <a:off x="3466214" y="3845288"/>
            <a:ext cx="3342977" cy="2082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7"/>
          <p:cNvSpPr/>
          <p:nvPr>
            <p:ph idx="3" type="pic"/>
          </p:nvPr>
        </p:nvSpPr>
        <p:spPr>
          <a:xfrm>
            <a:off x="887855" y="3845288"/>
            <a:ext cx="2409047" cy="20828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7"/>
          <p:cNvSpPr/>
          <p:nvPr>
            <p:ph idx="4" type="pic"/>
          </p:nvPr>
        </p:nvSpPr>
        <p:spPr>
          <a:xfrm>
            <a:off x="6983855" y="1697091"/>
            <a:ext cx="4320290" cy="4230996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7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7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1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57C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054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8605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1"/>
          <p:cNvSpPr/>
          <p:nvPr>
            <p:ph idx="2" type="pic"/>
          </p:nvPr>
        </p:nvSpPr>
        <p:spPr>
          <a:xfrm>
            <a:off x="1069884" y="3710490"/>
            <a:ext cx="10052233" cy="3147513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41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 showMasterSp="0">
  <p:cSld name="20_Title Slid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8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8"/>
          <p:cNvSpPr/>
          <p:nvPr>
            <p:ph idx="2" type="pic"/>
          </p:nvPr>
        </p:nvSpPr>
        <p:spPr>
          <a:xfrm>
            <a:off x="8801100" y="3578676"/>
            <a:ext cx="3390900" cy="3279324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58"/>
          <p:cNvSpPr/>
          <p:nvPr>
            <p:ph idx="3" type="pic"/>
          </p:nvPr>
        </p:nvSpPr>
        <p:spPr>
          <a:xfrm>
            <a:off x="5271977" y="1156011"/>
            <a:ext cx="3390902" cy="3311221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58"/>
          <p:cNvSpPr/>
          <p:nvPr>
            <p:ph idx="4" type="pic"/>
          </p:nvPr>
        </p:nvSpPr>
        <p:spPr>
          <a:xfrm>
            <a:off x="8801100" y="1156011"/>
            <a:ext cx="3390900" cy="2272989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58"/>
          <p:cNvSpPr/>
          <p:nvPr>
            <p:ph idx="5" type="pic"/>
          </p:nvPr>
        </p:nvSpPr>
        <p:spPr>
          <a:xfrm>
            <a:off x="5271977" y="4635500"/>
            <a:ext cx="3390902" cy="22225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58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 showMasterSp="0">
  <p:cSld name="21_Title Slid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9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9"/>
          <p:cNvSpPr/>
          <p:nvPr>
            <p:ph idx="2" type="pic"/>
          </p:nvPr>
        </p:nvSpPr>
        <p:spPr>
          <a:xfrm>
            <a:off x="4763801" y="2947940"/>
            <a:ext cx="2501901" cy="3910061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59"/>
          <p:cNvSpPr/>
          <p:nvPr>
            <p:ph idx="3" type="pic"/>
          </p:nvPr>
        </p:nvSpPr>
        <p:spPr>
          <a:xfrm>
            <a:off x="7476459" y="4912281"/>
            <a:ext cx="2501901" cy="1945717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59"/>
          <p:cNvSpPr/>
          <p:nvPr>
            <p:ph idx="4" type="pic"/>
          </p:nvPr>
        </p:nvSpPr>
        <p:spPr>
          <a:xfrm>
            <a:off x="0" y="971550"/>
            <a:ext cx="4527647" cy="5886449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59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 showMasterSp="0">
  <p:cSld name="22_Title Slid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0"/>
          <p:cNvSpPr/>
          <p:nvPr>
            <p:ph idx="2" type="pic"/>
          </p:nvPr>
        </p:nvSpPr>
        <p:spPr>
          <a:xfrm>
            <a:off x="637289" y="4829004"/>
            <a:ext cx="4416330" cy="2028996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60"/>
          <p:cNvSpPr/>
          <p:nvPr>
            <p:ph idx="3" type="pic"/>
          </p:nvPr>
        </p:nvSpPr>
        <p:spPr>
          <a:xfrm>
            <a:off x="8132418" y="1024155"/>
            <a:ext cx="4059583" cy="5833846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60"/>
          <p:cNvSpPr/>
          <p:nvPr>
            <p:ph idx="4" type="pic"/>
          </p:nvPr>
        </p:nvSpPr>
        <p:spPr>
          <a:xfrm>
            <a:off x="5259296" y="2020185"/>
            <a:ext cx="2618890" cy="4837816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60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 showMasterSp="0">
  <p:cSld name="23_Title Slid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1"/>
          <p:cNvSpPr/>
          <p:nvPr>
            <p:ph idx="2" type="pic"/>
          </p:nvPr>
        </p:nvSpPr>
        <p:spPr>
          <a:xfrm>
            <a:off x="9080217" y="3482876"/>
            <a:ext cx="2667281" cy="2921946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61"/>
          <p:cNvSpPr/>
          <p:nvPr>
            <p:ph idx="3" type="pic"/>
          </p:nvPr>
        </p:nvSpPr>
        <p:spPr>
          <a:xfrm>
            <a:off x="7353020" y="984705"/>
            <a:ext cx="2667282" cy="2921948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61"/>
          <p:cNvSpPr/>
          <p:nvPr>
            <p:ph idx="4" type="pic"/>
          </p:nvPr>
        </p:nvSpPr>
        <p:spPr>
          <a:xfrm>
            <a:off x="444501" y="984707"/>
            <a:ext cx="3022083" cy="5420115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61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 showMasterSp="0">
  <p:cSld name="24_Title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2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2"/>
          <p:cNvSpPr/>
          <p:nvPr>
            <p:ph idx="2" type="pic"/>
          </p:nvPr>
        </p:nvSpPr>
        <p:spPr>
          <a:xfrm>
            <a:off x="6800022" y="1564451"/>
            <a:ext cx="2340002" cy="2350636"/>
          </a:xfrm>
          <a:prstGeom prst="rect">
            <a:avLst/>
          </a:prstGeom>
          <a:noFill/>
          <a:ln cap="flat" cmpd="sng" w="63500">
            <a:solidFill>
              <a:srgbClr val="FF3CAC">
                <a:alpha val="27058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2"/>
          <p:cNvSpPr/>
          <p:nvPr>
            <p:ph idx="3" type="pic"/>
          </p:nvPr>
        </p:nvSpPr>
        <p:spPr>
          <a:xfrm>
            <a:off x="9193186" y="1575086"/>
            <a:ext cx="2360794" cy="2340001"/>
          </a:xfrm>
          <a:prstGeom prst="rect">
            <a:avLst/>
          </a:prstGeom>
          <a:noFill/>
          <a:ln cap="flat" cmpd="sng" w="63500">
            <a:solidFill>
              <a:srgbClr val="FF3CAC">
                <a:alpha val="27058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2"/>
          <p:cNvSpPr/>
          <p:nvPr>
            <p:ph idx="4" type="pic"/>
          </p:nvPr>
        </p:nvSpPr>
        <p:spPr>
          <a:xfrm>
            <a:off x="5827479" y="3977463"/>
            <a:ext cx="2340002" cy="2340002"/>
          </a:xfrm>
          <a:prstGeom prst="rect">
            <a:avLst/>
          </a:prstGeom>
          <a:noFill/>
          <a:ln cap="flat" cmpd="sng" w="63500">
            <a:solidFill>
              <a:srgbClr val="FF3CAC">
                <a:alpha val="27058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2"/>
          <p:cNvSpPr/>
          <p:nvPr>
            <p:ph idx="5" type="pic"/>
          </p:nvPr>
        </p:nvSpPr>
        <p:spPr>
          <a:xfrm>
            <a:off x="8222336" y="3961750"/>
            <a:ext cx="3323177" cy="2350636"/>
          </a:xfrm>
          <a:prstGeom prst="rect">
            <a:avLst/>
          </a:prstGeom>
          <a:noFill/>
          <a:ln cap="flat" cmpd="sng" w="63500">
            <a:solidFill>
              <a:srgbClr val="FF3CAC">
                <a:alpha val="27058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62"/>
          <p:cNvSpPr/>
          <p:nvPr>
            <p:ph idx="6" type="pic"/>
          </p:nvPr>
        </p:nvSpPr>
        <p:spPr>
          <a:xfrm>
            <a:off x="3423682" y="1564451"/>
            <a:ext cx="3323176" cy="2350635"/>
          </a:xfrm>
          <a:prstGeom prst="rect">
            <a:avLst/>
          </a:prstGeom>
          <a:noFill/>
          <a:ln cap="flat" cmpd="sng" w="63500">
            <a:solidFill>
              <a:srgbClr val="FF3CAC">
                <a:alpha val="27058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2"/>
          <p:cNvSpPr/>
          <p:nvPr>
            <p:ph idx="7" type="pic"/>
          </p:nvPr>
        </p:nvSpPr>
        <p:spPr>
          <a:xfrm>
            <a:off x="3426047" y="3975572"/>
            <a:ext cx="2340002" cy="2340002"/>
          </a:xfrm>
          <a:prstGeom prst="rect">
            <a:avLst/>
          </a:prstGeom>
          <a:noFill/>
          <a:ln cap="flat" cmpd="sng" w="63500">
            <a:solidFill>
              <a:srgbClr val="FF3CAC">
                <a:alpha val="27058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62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 showMasterSp="0">
  <p:cSld name="25_Title Slide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3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3"/>
          <p:cNvSpPr/>
          <p:nvPr>
            <p:ph idx="2" type="pic"/>
          </p:nvPr>
        </p:nvSpPr>
        <p:spPr>
          <a:xfrm>
            <a:off x="1714500" y="863600"/>
            <a:ext cx="2667000" cy="5130799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63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 showMasterSp="0">
  <p:cSld name="26_Title Slid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4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4"/>
          <p:cNvSpPr/>
          <p:nvPr>
            <p:ph idx="2" type="pic"/>
          </p:nvPr>
        </p:nvSpPr>
        <p:spPr>
          <a:xfrm>
            <a:off x="6286308" y="1604263"/>
            <a:ext cx="4980938" cy="2830554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64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 showMasterSp="0">
  <p:cSld name="27_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5"/>
          <p:cNvSpPr/>
          <p:nvPr>
            <p:ph idx="2" type="pic"/>
          </p:nvPr>
        </p:nvSpPr>
        <p:spPr>
          <a:xfrm>
            <a:off x="7313375" y="1131023"/>
            <a:ext cx="3359265" cy="4764453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65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Slide" showMasterSp="0">
  <p:cSld name="28_Title Slid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6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6"/>
          <p:cNvSpPr/>
          <p:nvPr>
            <p:ph idx="2" type="pic"/>
          </p:nvPr>
        </p:nvSpPr>
        <p:spPr>
          <a:xfrm>
            <a:off x="1193619" y="2120900"/>
            <a:ext cx="3977822" cy="2513271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66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7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7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 showMasterSp="0">
  <p:cSld name="11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9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9054D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044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6E0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49"/>
          <p:cNvSpPr/>
          <p:nvPr>
            <p:ph idx="2" type="pic"/>
          </p:nvPr>
        </p:nvSpPr>
        <p:spPr>
          <a:xfrm>
            <a:off x="1647443" y="2655171"/>
            <a:ext cx="1962763" cy="2338585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49"/>
          <p:cNvSpPr/>
          <p:nvPr>
            <p:ph idx="3" type="pic"/>
          </p:nvPr>
        </p:nvSpPr>
        <p:spPr>
          <a:xfrm>
            <a:off x="4032679" y="2655168"/>
            <a:ext cx="1962765" cy="2338585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9"/>
          <p:cNvSpPr/>
          <p:nvPr>
            <p:ph idx="4" type="pic"/>
          </p:nvPr>
        </p:nvSpPr>
        <p:spPr>
          <a:xfrm>
            <a:off x="6417919" y="2655167"/>
            <a:ext cx="1962765" cy="233858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9"/>
          <p:cNvSpPr/>
          <p:nvPr>
            <p:ph idx="5" type="pic"/>
          </p:nvPr>
        </p:nvSpPr>
        <p:spPr>
          <a:xfrm>
            <a:off x="8803157" y="2655167"/>
            <a:ext cx="1962765" cy="233858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9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Slide" showMasterSp="0">
  <p:cSld name="34_Title Slid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8"/>
          <p:cNvSpPr/>
          <p:nvPr>
            <p:ph idx="2" type="pic"/>
          </p:nvPr>
        </p:nvSpPr>
        <p:spPr>
          <a:xfrm>
            <a:off x="1066800" y="635294"/>
            <a:ext cx="5029200" cy="5587413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68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Slide" showMasterSp="0">
  <p:cSld name="35_Title Slid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9"/>
          <p:cNvSpPr/>
          <p:nvPr>
            <p:ph idx="2" type="pic"/>
          </p:nvPr>
        </p:nvSpPr>
        <p:spPr>
          <a:xfrm>
            <a:off x="824352" y="1030308"/>
            <a:ext cx="5271648" cy="4797384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69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Slide" showMasterSp="0">
  <p:cSld name="36_Title Slid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0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0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0"/>
          <p:cNvSpPr/>
          <p:nvPr/>
        </p:nvSpPr>
        <p:spPr>
          <a:xfrm>
            <a:off x="4565138" y="901580"/>
            <a:ext cx="3668552" cy="4753460"/>
          </a:xfrm>
          <a:custGeom>
            <a:rect b="b" l="l" r="r" t="t"/>
            <a:pathLst>
              <a:path extrusionOk="0" h="21564" w="21305">
                <a:moveTo>
                  <a:pt x="3246" y="11327"/>
                </a:moveTo>
                <a:cubicBezTo>
                  <a:pt x="2679" y="11288"/>
                  <a:pt x="2637" y="11969"/>
                  <a:pt x="3205" y="11974"/>
                </a:cubicBezTo>
                <a:cubicBezTo>
                  <a:pt x="3722" y="11975"/>
                  <a:pt x="3761" y="11366"/>
                  <a:pt x="3246" y="11327"/>
                </a:cubicBezTo>
                <a:close/>
                <a:moveTo>
                  <a:pt x="7224" y="20917"/>
                </a:moveTo>
                <a:cubicBezTo>
                  <a:pt x="6656" y="20878"/>
                  <a:pt x="6614" y="21559"/>
                  <a:pt x="7183" y="21564"/>
                </a:cubicBezTo>
                <a:cubicBezTo>
                  <a:pt x="7700" y="21564"/>
                  <a:pt x="7738" y="20956"/>
                  <a:pt x="7224" y="20917"/>
                </a:cubicBezTo>
                <a:close/>
                <a:moveTo>
                  <a:pt x="5488" y="14195"/>
                </a:moveTo>
                <a:cubicBezTo>
                  <a:pt x="4921" y="14156"/>
                  <a:pt x="4877" y="14837"/>
                  <a:pt x="5447" y="14842"/>
                </a:cubicBezTo>
                <a:cubicBezTo>
                  <a:pt x="5964" y="14842"/>
                  <a:pt x="6003" y="14235"/>
                  <a:pt x="5488" y="14195"/>
                </a:cubicBezTo>
                <a:close/>
                <a:moveTo>
                  <a:pt x="7748" y="13361"/>
                </a:moveTo>
                <a:cubicBezTo>
                  <a:pt x="7180" y="13322"/>
                  <a:pt x="7138" y="14003"/>
                  <a:pt x="7707" y="14008"/>
                </a:cubicBezTo>
                <a:cubicBezTo>
                  <a:pt x="8224" y="14010"/>
                  <a:pt x="8262" y="13400"/>
                  <a:pt x="7748" y="13361"/>
                </a:cubicBezTo>
                <a:close/>
                <a:moveTo>
                  <a:pt x="10849" y="19201"/>
                </a:moveTo>
                <a:cubicBezTo>
                  <a:pt x="10334" y="19240"/>
                  <a:pt x="10373" y="19848"/>
                  <a:pt x="10890" y="19848"/>
                </a:cubicBezTo>
                <a:cubicBezTo>
                  <a:pt x="11459" y="19843"/>
                  <a:pt x="11416" y="19163"/>
                  <a:pt x="10849" y="19201"/>
                </a:cubicBezTo>
                <a:close/>
                <a:moveTo>
                  <a:pt x="7917" y="3232"/>
                </a:moveTo>
                <a:cubicBezTo>
                  <a:pt x="7402" y="3271"/>
                  <a:pt x="7441" y="3879"/>
                  <a:pt x="7958" y="3879"/>
                </a:cubicBezTo>
                <a:cubicBezTo>
                  <a:pt x="8527" y="3874"/>
                  <a:pt x="8484" y="3193"/>
                  <a:pt x="7917" y="3232"/>
                </a:cubicBezTo>
                <a:close/>
                <a:moveTo>
                  <a:pt x="7674" y="8477"/>
                </a:moveTo>
                <a:cubicBezTo>
                  <a:pt x="8244" y="8472"/>
                  <a:pt x="8201" y="7791"/>
                  <a:pt x="7633" y="7830"/>
                </a:cubicBezTo>
                <a:cubicBezTo>
                  <a:pt x="7119" y="7869"/>
                  <a:pt x="7157" y="8477"/>
                  <a:pt x="7674" y="8477"/>
                </a:cubicBezTo>
                <a:close/>
                <a:moveTo>
                  <a:pt x="3148" y="15539"/>
                </a:moveTo>
                <a:cubicBezTo>
                  <a:pt x="2581" y="15501"/>
                  <a:pt x="2539" y="16181"/>
                  <a:pt x="3107" y="16186"/>
                </a:cubicBezTo>
                <a:cubicBezTo>
                  <a:pt x="3624" y="16186"/>
                  <a:pt x="3663" y="15579"/>
                  <a:pt x="3148" y="15539"/>
                </a:cubicBezTo>
                <a:close/>
                <a:moveTo>
                  <a:pt x="18607" y="650"/>
                </a:moveTo>
                <a:cubicBezTo>
                  <a:pt x="19177" y="644"/>
                  <a:pt x="19133" y="-36"/>
                  <a:pt x="18566" y="2"/>
                </a:cubicBezTo>
                <a:cubicBezTo>
                  <a:pt x="18052" y="42"/>
                  <a:pt x="18090" y="650"/>
                  <a:pt x="18607" y="650"/>
                </a:cubicBezTo>
                <a:close/>
                <a:moveTo>
                  <a:pt x="366" y="13231"/>
                </a:moveTo>
                <a:cubicBezTo>
                  <a:pt x="-147" y="13271"/>
                  <a:pt x="-110" y="13880"/>
                  <a:pt x="407" y="13880"/>
                </a:cubicBezTo>
                <a:cubicBezTo>
                  <a:pt x="977" y="13873"/>
                  <a:pt x="933" y="13193"/>
                  <a:pt x="366" y="13231"/>
                </a:cubicBezTo>
                <a:close/>
                <a:moveTo>
                  <a:pt x="2131" y="19371"/>
                </a:moveTo>
                <a:cubicBezTo>
                  <a:pt x="1617" y="19410"/>
                  <a:pt x="1655" y="20018"/>
                  <a:pt x="2172" y="20018"/>
                </a:cubicBezTo>
                <a:cubicBezTo>
                  <a:pt x="2741" y="20013"/>
                  <a:pt x="2699" y="19332"/>
                  <a:pt x="2131" y="19371"/>
                </a:cubicBezTo>
                <a:close/>
                <a:moveTo>
                  <a:pt x="9647" y="17146"/>
                </a:moveTo>
                <a:cubicBezTo>
                  <a:pt x="9132" y="17186"/>
                  <a:pt x="9171" y="17793"/>
                  <a:pt x="9688" y="17793"/>
                </a:cubicBezTo>
                <a:cubicBezTo>
                  <a:pt x="10257" y="17788"/>
                  <a:pt x="10214" y="17108"/>
                  <a:pt x="9647" y="17146"/>
                </a:cubicBezTo>
                <a:close/>
                <a:moveTo>
                  <a:pt x="19374" y="20152"/>
                </a:moveTo>
                <a:cubicBezTo>
                  <a:pt x="18859" y="20191"/>
                  <a:pt x="18898" y="20799"/>
                  <a:pt x="19415" y="20799"/>
                </a:cubicBezTo>
                <a:cubicBezTo>
                  <a:pt x="19985" y="20795"/>
                  <a:pt x="19941" y="20114"/>
                  <a:pt x="19374" y="20153"/>
                </a:cubicBezTo>
                <a:close/>
                <a:moveTo>
                  <a:pt x="18587" y="6454"/>
                </a:moveTo>
                <a:cubicBezTo>
                  <a:pt x="18073" y="6494"/>
                  <a:pt x="18111" y="7101"/>
                  <a:pt x="18628" y="7102"/>
                </a:cubicBezTo>
                <a:cubicBezTo>
                  <a:pt x="19197" y="7097"/>
                  <a:pt x="19155" y="6416"/>
                  <a:pt x="18587" y="6455"/>
                </a:cubicBezTo>
                <a:close/>
                <a:moveTo>
                  <a:pt x="18089" y="2458"/>
                </a:moveTo>
                <a:cubicBezTo>
                  <a:pt x="18659" y="2453"/>
                  <a:pt x="18615" y="1773"/>
                  <a:pt x="18048" y="1811"/>
                </a:cubicBezTo>
                <a:cubicBezTo>
                  <a:pt x="17533" y="1852"/>
                  <a:pt x="17571" y="2459"/>
                  <a:pt x="18088" y="2459"/>
                </a:cubicBezTo>
                <a:close/>
                <a:moveTo>
                  <a:pt x="18053" y="15106"/>
                </a:moveTo>
                <a:cubicBezTo>
                  <a:pt x="17539" y="15146"/>
                  <a:pt x="17577" y="15753"/>
                  <a:pt x="18094" y="15753"/>
                </a:cubicBezTo>
                <a:cubicBezTo>
                  <a:pt x="18664" y="15748"/>
                  <a:pt x="18621" y="15067"/>
                  <a:pt x="18053" y="15106"/>
                </a:cubicBezTo>
                <a:close/>
                <a:moveTo>
                  <a:pt x="19997" y="18467"/>
                </a:moveTo>
                <a:cubicBezTo>
                  <a:pt x="19431" y="18428"/>
                  <a:pt x="19387" y="19109"/>
                  <a:pt x="19958" y="19113"/>
                </a:cubicBezTo>
                <a:cubicBezTo>
                  <a:pt x="20474" y="19114"/>
                  <a:pt x="20511" y="18506"/>
                  <a:pt x="19997" y="18467"/>
                </a:cubicBezTo>
                <a:close/>
                <a:moveTo>
                  <a:pt x="20937" y="14195"/>
                </a:moveTo>
                <a:cubicBezTo>
                  <a:pt x="20370" y="14156"/>
                  <a:pt x="20328" y="14837"/>
                  <a:pt x="20896" y="14842"/>
                </a:cubicBezTo>
                <a:cubicBezTo>
                  <a:pt x="21414" y="14842"/>
                  <a:pt x="21453" y="14234"/>
                  <a:pt x="20937" y="14195"/>
                </a:cubicBezTo>
                <a:close/>
                <a:moveTo>
                  <a:pt x="15185" y="4088"/>
                </a:moveTo>
                <a:cubicBezTo>
                  <a:pt x="15702" y="4088"/>
                  <a:pt x="15740" y="3480"/>
                  <a:pt x="15226" y="3441"/>
                </a:cubicBezTo>
                <a:cubicBezTo>
                  <a:pt x="14658" y="3402"/>
                  <a:pt x="14615" y="4082"/>
                  <a:pt x="15185" y="4088"/>
                </a:cubicBezTo>
                <a:close/>
                <a:moveTo>
                  <a:pt x="12254" y="1820"/>
                </a:moveTo>
                <a:cubicBezTo>
                  <a:pt x="11739" y="1860"/>
                  <a:pt x="11778" y="2467"/>
                  <a:pt x="12295" y="2467"/>
                </a:cubicBezTo>
                <a:cubicBezTo>
                  <a:pt x="12864" y="2462"/>
                  <a:pt x="12821" y="1782"/>
                  <a:pt x="12254" y="1820"/>
                </a:cubicBezTo>
                <a:close/>
                <a:moveTo>
                  <a:pt x="13265" y="10928"/>
                </a:moveTo>
                <a:cubicBezTo>
                  <a:pt x="12751" y="10967"/>
                  <a:pt x="12789" y="11575"/>
                  <a:pt x="13306" y="11575"/>
                </a:cubicBezTo>
                <a:cubicBezTo>
                  <a:pt x="13876" y="11570"/>
                  <a:pt x="13833" y="10889"/>
                  <a:pt x="13265" y="10928"/>
                </a:cubicBezTo>
                <a:close/>
                <a:moveTo>
                  <a:pt x="15336" y="16654"/>
                </a:moveTo>
                <a:cubicBezTo>
                  <a:pt x="14769" y="16616"/>
                  <a:pt x="14727" y="17296"/>
                  <a:pt x="15296" y="17301"/>
                </a:cubicBezTo>
                <a:cubicBezTo>
                  <a:pt x="15813" y="17301"/>
                  <a:pt x="15851" y="16694"/>
                  <a:pt x="15336" y="16654"/>
                </a:cubicBezTo>
                <a:close/>
                <a:moveTo>
                  <a:pt x="16143" y="19199"/>
                </a:moveTo>
                <a:cubicBezTo>
                  <a:pt x="15600" y="19202"/>
                  <a:pt x="15600" y="19846"/>
                  <a:pt x="16143" y="19848"/>
                </a:cubicBezTo>
                <a:cubicBezTo>
                  <a:pt x="16685" y="19846"/>
                  <a:pt x="16686" y="19202"/>
                  <a:pt x="16143" y="19199"/>
                </a:cubicBezTo>
                <a:close/>
                <a:moveTo>
                  <a:pt x="11645" y="10400"/>
                </a:moveTo>
                <a:cubicBezTo>
                  <a:pt x="11131" y="10439"/>
                  <a:pt x="11169" y="11047"/>
                  <a:pt x="11686" y="11047"/>
                </a:cubicBezTo>
                <a:cubicBezTo>
                  <a:pt x="12256" y="11042"/>
                  <a:pt x="12213" y="10361"/>
                  <a:pt x="11645" y="10400"/>
                </a:cubicBezTo>
                <a:close/>
              </a:path>
            </a:pathLst>
          </a:custGeom>
          <a:solidFill>
            <a:srgbClr val="004591">
              <a:alpha val="1568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0"/>
          <p:cNvSpPr/>
          <p:nvPr/>
        </p:nvSpPr>
        <p:spPr>
          <a:xfrm>
            <a:off x="0" y="679448"/>
            <a:ext cx="5588000" cy="549910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0"/>
          <p:cNvSpPr/>
          <p:nvPr>
            <p:ph idx="2" type="pic"/>
          </p:nvPr>
        </p:nvSpPr>
        <p:spPr>
          <a:xfrm>
            <a:off x="421445" y="1090067"/>
            <a:ext cx="4745111" cy="4677866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70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1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 showMasterSp="0">
  <p:cSld name="12_Title Slid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ffa3c1a39_0_324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cffa3c1a39_0_3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cffa3c1a39_0_324"/>
          <p:cNvSpPr/>
          <p:nvPr>
            <p:ph idx="2" type="pic"/>
          </p:nvPr>
        </p:nvSpPr>
        <p:spPr>
          <a:xfrm>
            <a:off x="1773115" y="2503663"/>
            <a:ext cx="2657700" cy="26580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2cffa3c1a39_0_324"/>
          <p:cNvSpPr/>
          <p:nvPr>
            <p:ph idx="3" type="pic"/>
          </p:nvPr>
        </p:nvSpPr>
        <p:spPr>
          <a:xfrm>
            <a:off x="7893959" y="2503660"/>
            <a:ext cx="2659800" cy="26580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2cffa3c1a39_0_324"/>
          <p:cNvSpPr/>
          <p:nvPr>
            <p:ph idx="4" type="pic"/>
          </p:nvPr>
        </p:nvSpPr>
        <p:spPr>
          <a:xfrm>
            <a:off x="4833537" y="2505621"/>
            <a:ext cx="2657700" cy="26562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2cffa3c1a39_0_324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ffa3c1a39_0_2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cffa3c1a39_0_262"/>
          <p:cNvSpPr/>
          <p:nvPr/>
        </p:nvSpPr>
        <p:spPr>
          <a:xfrm>
            <a:off x="698500" y="679450"/>
            <a:ext cx="5588100" cy="54990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cffa3c1a39_0_262"/>
          <p:cNvSpPr/>
          <p:nvPr>
            <p:ph idx="2" type="pic"/>
          </p:nvPr>
        </p:nvSpPr>
        <p:spPr>
          <a:xfrm>
            <a:off x="1119945" y="1090069"/>
            <a:ext cx="4745100" cy="46779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g2cffa3c1a39_0_262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ffa3c1a39_0_267"/>
          <p:cNvSpPr/>
          <p:nvPr>
            <p:ph idx="2" type="pic"/>
          </p:nvPr>
        </p:nvSpPr>
        <p:spPr>
          <a:xfrm flipH="1">
            <a:off x="7461391" y="1562124"/>
            <a:ext cx="4745100" cy="43308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g2cffa3c1a39_0_267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ffa3c1a39_0_270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cffa3c1a39_0_27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57C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054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8605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cffa3c1a39_0_270"/>
          <p:cNvSpPr/>
          <p:nvPr>
            <p:ph idx="2" type="pic"/>
          </p:nvPr>
        </p:nvSpPr>
        <p:spPr>
          <a:xfrm>
            <a:off x="1069884" y="3710490"/>
            <a:ext cx="10052100" cy="31476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g2cffa3c1a39_0_270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 showMasterSp="0">
  <p:cSld name="4_Title Slid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ffa3c1a39_0_275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cffa3c1a39_0_275"/>
          <p:cNvSpPr/>
          <p:nvPr/>
        </p:nvSpPr>
        <p:spPr>
          <a:xfrm flipH="1" rot="10800000"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D55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91D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cffa3c1a39_0_275"/>
          <p:cNvSpPr/>
          <p:nvPr/>
        </p:nvSpPr>
        <p:spPr>
          <a:xfrm>
            <a:off x="6604000" y="990734"/>
            <a:ext cx="5588100" cy="5499000"/>
          </a:xfrm>
          <a:prstGeom prst="roundRect">
            <a:avLst>
              <a:gd fmla="val 14149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cffa3c1a39_0_275"/>
          <p:cNvSpPr/>
          <p:nvPr>
            <p:ph idx="2" type="pic"/>
          </p:nvPr>
        </p:nvSpPr>
        <p:spPr>
          <a:xfrm>
            <a:off x="6936546" y="1401353"/>
            <a:ext cx="2347200" cy="22119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g2cffa3c1a39_0_275"/>
          <p:cNvSpPr/>
          <p:nvPr>
            <p:ph idx="3" type="pic"/>
          </p:nvPr>
        </p:nvSpPr>
        <p:spPr>
          <a:xfrm>
            <a:off x="9519822" y="1401353"/>
            <a:ext cx="2347200" cy="22119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g2cffa3c1a39_0_275"/>
          <p:cNvSpPr/>
          <p:nvPr>
            <p:ph idx="4" type="pic"/>
          </p:nvPr>
        </p:nvSpPr>
        <p:spPr>
          <a:xfrm>
            <a:off x="6936546" y="3851388"/>
            <a:ext cx="2347200" cy="22119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g2cffa3c1a39_0_275"/>
          <p:cNvSpPr/>
          <p:nvPr>
            <p:ph idx="5" type="pic"/>
          </p:nvPr>
        </p:nvSpPr>
        <p:spPr>
          <a:xfrm>
            <a:off x="9519822" y="3851387"/>
            <a:ext cx="2347200" cy="22119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g2cffa3c1a39_0_275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 showMasterSp="0">
  <p:cSld name="5_Title Slid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cffa3c1a39_0_284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cffa3c1a39_0_284"/>
          <p:cNvSpPr/>
          <p:nvPr/>
        </p:nvSpPr>
        <p:spPr>
          <a:xfrm flipH="1" rot="10800000">
            <a:off x="0" y="1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cffa3c1a39_0_284"/>
          <p:cNvSpPr/>
          <p:nvPr>
            <p:ph idx="2" type="pic"/>
          </p:nvPr>
        </p:nvSpPr>
        <p:spPr>
          <a:xfrm>
            <a:off x="535745" y="1090069"/>
            <a:ext cx="2842500" cy="4116900"/>
          </a:xfrm>
          <a:prstGeom prst="rect">
            <a:avLst/>
          </a:prstGeom>
          <a:noFill/>
          <a:ln>
            <a:noFill/>
          </a:ln>
        </p:spPr>
      </p:sp>
      <p:sp>
        <p:nvSpPr>
          <p:cNvPr id="226" name="Google Shape;226;g2cffa3c1a39_0_284"/>
          <p:cNvSpPr/>
          <p:nvPr>
            <p:ph idx="3" type="pic"/>
          </p:nvPr>
        </p:nvSpPr>
        <p:spPr>
          <a:xfrm>
            <a:off x="3665122" y="1090069"/>
            <a:ext cx="2842500" cy="4116900"/>
          </a:xfrm>
          <a:prstGeom prst="rect">
            <a:avLst/>
          </a:prstGeom>
          <a:noFill/>
          <a:ln>
            <a:noFill/>
          </a:ln>
        </p:spPr>
      </p:sp>
      <p:sp>
        <p:nvSpPr>
          <p:cNvPr id="227" name="Google Shape;227;g2cffa3c1a39_0_284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 showMasterSp="0">
  <p:cSld name="17_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5"/>
          <p:cNvSpPr/>
          <p:nvPr>
            <p:ph idx="2" type="pic"/>
          </p:nvPr>
        </p:nvSpPr>
        <p:spPr>
          <a:xfrm>
            <a:off x="930050" y="2734822"/>
            <a:ext cx="10331901" cy="3361178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55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 showMasterSp="0">
  <p:cSld name="6_Title Slid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cffa3c1a39_0_290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cffa3c1a39_0_290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cffa3c1a39_0_290"/>
          <p:cNvSpPr/>
          <p:nvPr/>
        </p:nvSpPr>
        <p:spPr>
          <a:xfrm>
            <a:off x="6261100" y="690604"/>
            <a:ext cx="5931000" cy="61674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cffa3c1a39_0_290"/>
          <p:cNvSpPr/>
          <p:nvPr>
            <p:ph idx="2" type="pic"/>
          </p:nvPr>
        </p:nvSpPr>
        <p:spPr>
          <a:xfrm>
            <a:off x="6654800" y="1035876"/>
            <a:ext cx="5199600" cy="54768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g2cffa3c1a39_0_290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 showMasterSp="0">
  <p:cSld name="7_Title Slide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cffa3c1a39_0_296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2cffa3c1a39_0_29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9054D"/>
              </a:gs>
              <a:gs pos="100000">
                <a:srgbClr val="130A1D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0A1D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0A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2cffa3c1a39_0_296"/>
          <p:cNvSpPr/>
          <p:nvPr>
            <p:ph idx="2" type="pic"/>
          </p:nvPr>
        </p:nvSpPr>
        <p:spPr>
          <a:xfrm>
            <a:off x="724556" y="690607"/>
            <a:ext cx="4634400" cy="54768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g2cffa3c1a39_0_29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 showMasterSp="0">
  <p:cSld name="8_Title Slide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cffa3c1a39_0_301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cffa3c1a39_0_30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044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6E0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cffa3c1a39_0_301"/>
          <p:cNvSpPr/>
          <p:nvPr>
            <p:ph idx="2" type="pic"/>
          </p:nvPr>
        </p:nvSpPr>
        <p:spPr>
          <a:xfrm>
            <a:off x="3778868" y="690607"/>
            <a:ext cx="4634400" cy="54768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g2cffa3c1a39_0_301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 showMasterSp="0">
  <p:cSld name="9_Title Slid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cffa3c1a39_0_306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2cffa3c1a39_0_3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54D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490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cffa3c1a39_0_306"/>
          <p:cNvSpPr/>
          <p:nvPr>
            <p:ph idx="2" type="pic"/>
          </p:nvPr>
        </p:nvSpPr>
        <p:spPr>
          <a:xfrm>
            <a:off x="711410" y="876296"/>
            <a:ext cx="4708500" cy="3924300"/>
          </a:xfrm>
          <a:prstGeom prst="rect">
            <a:avLst/>
          </a:prstGeom>
          <a:noFill/>
          <a:ln>
            <a:noFill/>
          </a:ln>
        </p:spPr>
      </p:sp>
      <p:sp>
        <p:nvSpPr>
          <p:cNvPr id="248" name="Google Shape;248;g2cffa3c1a39_0_30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 showMasterSp="0">
  <p:cSld name="10_Title Slide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cffa3c1a39_0_311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2cffa3c1a39_0_3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cffa3c1a39_0_311"/>
          <p:cNvSpPr/>
          <p:nvPr>
            <p:ph idx="2" type="pic"/>
          </p:nvPr>
        </p:nvSpPr>
        <p:spPr>
          <a:xfrm>
            <a:off x="7392058" y="834252"/>
            <a:ext cx="3872700" cy="51894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g2cffa3c1a39_0_311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 showMasterSp="0">
  <p:cSld name="11_Title Slide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cffa3c1a39_0_316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cffa3c1a39_0_3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9054D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044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6E04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cffa3c1a39_0_316"/>
          <p:cNvSpPr/>
          <p:nvPr>
            <p:ph idx="2" type="pic"/>
          </p:nvPr>
        </p:nvSpPr>
        <p:spPr>
          <a:xfrm>
            <a:off x="1647443" y="2655171"/>
            <a:ext cx="1962900" cy="23385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g2cffa3c1a39_0_316"/>
          <p:cNvSpPr/>
          <p:nvPr>
            <p:ph idx="3" type="pic"/>
          </p:nvPr>
        </p:nvSpPr>
        <p:spPr>
          <a:xfrm>
            <a:off x="4032679" y="2655168"/>
            <a:ext cx="1962900" cy="23385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g2cffa3c1a39_0_316"/>
          <p:cNvSpPr/>
          <p:nvPr>
            <p:ph idx="4" type="pic"/>
          </p:nvPr>
        </p:nvSpPr>
        <p:spPr>
          <a:xfrm>
            <a:off x="6417919" y="2655167"/>
            <a:ext cx="1962900" cy="23385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g2cffa3c1a39_0_316"/>
          <p:cNvSpPr/>
          <p:nvPr>
            <p:ph idx="5" type="pic"/>
          </p:nvPr>
        </p:nvSpPr>
        <p:spPr>
          <a:xfrm>
            <a:off x="8803157" y="2655167"/>
            <a:ext cx="1962900" cy="23385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g2cffa3c1a39_0_31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 showMasterSp="0">
  <p:cSld name="13_Title Slide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ffa3c1a39_0_331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cffa3c1a39_0_3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057C"/>
              </a:gs>
              <a:gs pos="45000">
                <a:srgbClr val="49054D"/>
              </a:gs>
              <a:gs pos="100000">
                <a:srgbClr val="130A1D"/>
              </a:gs>
            </a:gsLst>
            <a:lin ang="10800025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cffa3c1a39_0_331"/>
          <p:cNvSpPr/>
          <p:nvPr>
            <p:ph idx="2" type="pic"/>
          </p:nvPr>
        </p:nvSpPr>
        <p:spPr>
          <a:xfrm>
            <a:off x="981736" y="1090416"/>
            <a:ext cx="2877900" cy="28761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2cffa3c1a39_0_331"/>
          <p:cNvSpPr/>
          <p:nvPr>
            <p:ph idx="3" type="pic"/>
          </p:nvPr>
        </p:nvSpPr>
        <p:spPr>
          <a:xfrm>
            <a:off x="2958558" y="2385822"/>
            <a:ext cx="2340000" cy="23385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2cffa3c1a39_0_331"/>
          <p:cNvSpPr/>
          <p:nvPr>
            <p:ph idx="4" type="pic"/>
          </p:nvPr>
        </p:nvSpPr>
        <p:spPr>
          <a:xfrm>
            <a:off x="1250678" y="3634552"/>
            <a:ext cx="2340000" cy="2338500"/>
          </a:xfrm>
          <a:prstGeom prst="rect">
            <a:avLst/>
          </a:prstGeom>
          <a:noFill/>
          <a:ln cap="flat" cmpd="sng" w="127000">
            <a:solidFill>
              <a:srgbClr val="E80989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2cffa3c1a39_0_331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 showMasterSp="0">
  <p:cSld name="14_Title Slide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ffa3c1a39_0_338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cffa3c1a39_0_338"/>
          <p:cNvSpPr/>
          <p:nvPr>
            <p:ph idx="2" type="pic"/>
          </p:nvPr>
        </p:nvSpPr>
        <p:spPr>
          <a:xfrm>
            <a:off x="651202" y="980451"/>
            <a:ext cx="4143900" cy="56142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g2cffa3c1a39_0_338"/>
          <p:cNvSpPr/>
          <p:nvPr/>
        </p:nvSpPr>
        <p:spPr>
          <a:xfrm>
            <a:off x="5321160" y="977167"/>
            <a:ext cx="6219600" cy="56142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2cffa3c1a39_0_338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 showMasterSp="0">
  <p:cSld name="15_Title Slid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cffa3c1a39_0_343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2cffa3c1a39_0_343"/>
          <p:cNvSpPr/>
          <p:nvPr>
            <p:ph idx="2" type="pic"/>
          </p:nvPr>
        </p:nvSpPr>
        <p:spPr>
          <a:xfrm>
            <a:off x="4344542" y="1820638"/>
            <a:ext cx="3502800" cy="4667700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g2cffa3c1a39_0_343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 showMasterSp="0">
  <p:cSld name="16_Title Slide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cffa3c1a39_0_3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2cffa3c1a39_0_347"/>
          <p:cNvSpPr/>
          <p:nvPr>
            <p:ph idx="2" type="pic"/>
          </p:nvPr>
        </p:nvSpPr>
        <p:spPr>
          <a:xfrm>
            <a:off x="7435105" y="842227"/>
            <a:ext cx="4452000" cy="27408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g2cffa3c1a39_0_347"/>
          <p:cNvSpPr/>
          <p:nvPr>
            <p:ph idx="3" type="pic"/>
          </p:nvPr>
        </p:nvSpPr>
        <p:spPr>
          <a:xfrm>
            <a:off x="7435105" y="3822889"/>
            <a:ext cx="4452000" cy="2740800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g2cffa3c1a39_0_347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 showMasterSp="0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9"/>
          <p:cNvSpPr/>
          <p:nvPr/>
        </p:nvSpPr>
        <p:spPr>
          <a:xfrm>
            <a:off x="698500" y="679450"/>
            <a:ext cx="5588000" cy="54991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9"/>
          <p:cNvSpPr/>
          <p:nvPr>
            <p:ph idx="2" type="pic"/>
          </p:nvPr>
        </p:nvSpPr>
        <p:spPr>
          <a:xfrm>
            <a:off x="1119945" y="1090069"/>
            <a:ext cx="4745110" cy="467786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39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 showMasterSp="0">
  <p:cSld name="17_Title Slide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ffa3c1a39_0_3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2cffa3c1a39_0_352"/>
          <p:cNvSpPr/>
          <p:nvPr>
            <p:ph idx="2" type="pic"/>
          </p:nvPr>
        </p:nvSpPr>
        <p:spPr>
          <a:xfrm>
            <a:off x="930050" y="2734822"/>
            <a:ext cx="10332000" cy="33612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g2cffa3c1a39_0_352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 showMasterSp="0">
  <p:cSld name="18_Title Slide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cffa3c1a39_0_35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cffa3c1a39_0_356"/>
          <p:cNvSpPr/>
          <p:nvPr/>
        </p:nvSpPr>
        <p:spPr>
          <a:xfrm>
            <a:off x="0" y="679448"/>
            <a:ext cx="5588100" cy="5499000"/>
          </a:xfrm>
          <a:prstGeom prst="diamond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cffa3c1a39_0_356"/>
          <p:cNvSpPr/>
          <p:nvPr>
            <p:ph idx="2" type="pic"/>
          </p:nvPr>
        </p:nvSpPr>
        <p:spPr>
          <a:xfrm>
            <a:off x="421445" y="1090069"/>
            <a:ext cx="4745100" cy="46779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g2cffa3c1a39_0_35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 showMasterSp="0">
  <p:cSld name="19_Title Slid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cffa3c1a39_0_361"/>
          <p:cNvSpPr/>
          <p:nvPr>
            <p:ph idx="2" type="pic"/>
          </p:nvPr>
        </p:nvSpPr>
        <p:spPr>
          <a:xfrm>
            <a:off x="3466214" y="3845288"/>
            <a:ext cx="3342900" cy="2082900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g2cffa3c1a39_0_361"/>
          <p:cNvSpPr/>
          <p:nvPr>
            <p:ph idx="3" type="pic"/>
          </p:nvPr>
        </p:nvSpPr>
        <p:spPr>
          <a:xfrm>
            <a:off x="887855" y="3845288"/>
            <a:ext cx="2409000" cy="20829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g2cffa3c1a39_0_361"/>
          <p:cNvSpPr/>
          <p:nvPr>
            <p:ph idx="4" type="pic"/>
          </p:nvPr>
        </p:nvSpPr>
        <p:spPr>
          <a:xfrm>
            <a:off x="6983855" y="1697091"/>
            <a:ext cx="4320300" cy="4230900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Google Shape;296;g2cffa3c1a39_0_36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2cffa3c1a39_0_361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 showMasterSp="0">
  <p:cSld name="20_Title Slide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cffa3c1a39_0_3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2cffa3c1a39_0_367"/>
          <p:cNvSpPr/>
          <p:nvPr>
            <p:ph idx="2" type="pic"/>
          </p:nvPr>
        </p:nvSpPr>
        <p:spPr>
          <a:xfrm>
            <a:off x="8801100" y="3578676"/>
            <a:ext cx="3390900" cy="32793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g2cffa3c1a39_0_367"/>
          <p:cNvSpPr/>
          <p:nvPr>
            <p:ph idx="3" type="pic"/>
          </p:nvPr>
        </p:nvSpPr>
        <p:spPr>
          <a:xfrm>
            <a:off x="5271977" y="1156011"/>
            <a:ext cx="3390900" cy="33111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g2cffa3c1a39_0_367"/>
          <p:cNvSpPr/>
          <p:nvPr>
            <p:ph idx="4" type="pic"/>
          </p:nvPr>
        </p:nvSpPr>
        <p:spPr>
          <a:xfrm>
            <a:off x="8801100" y="1156011"/>
            <a:ext cx="33909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g2cffa3c1a39_0_367"/>
          <p:cNvSpPr/>
          <p:nvPr>
            <p:ph idx="5" type="pic"/>
          </p:nvPr>
        </p:nvSpPr>
        <p:spPr>
          <a:xfrm>
            <a:off x="5271977" y="4635500"/>
            <a:ext cx="3390900" cy="2222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" name="Google Shape;304;g2cffa3c1a39_0_367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 showMasterSp="0">
  <p:cSld name="21_Title Slide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cffa3c1a39_0_3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cffa3c1a39_0_374"/>
          <p:cNvSpPr/>
          <p:nvPr>
            <p:ph idx="2" type="pic"/>
          </p:nvPr>
        </p:nvSpPr>
        <p:spPr>
          <a:xfrm>
            <a:off x="4763801" y="2947940"/>
            <a:ext cx="2502000" cy="39102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g2cffa3c1a39_0_374"/>
          <p:cNvSpPr/>
          <p:nvPr>
            <p:ph idx="3" type="pic"/>
          </p:nvPr>
        </p:nvSpPr>
        <p:spPr>
          <a:xfrm>
            <a:off x="7476459" y="4912281"/>
            <a:ext cx="2502000" cy="19458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g2cffa3c1a39_0_374"/>
          <p:cNvSpPr/>
          <p:nvPr>
            <p:ph idx="4" type="pic"/>
          </p:nvPr>
        </p:nvSpPr>
        <p:spPr>
          <a:xfrm>
            <a:off x="0" y="971550"/>
            <a:ext cx="4527600" cy="58863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g2cffa3c1a39_0_374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 showMasterSp="0">
  <p:cSld name="22_Title Slide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ffa3c1a39_0_3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cffa3c1a39_0_380"/>
          <p:cNvSpPr/>
          <p:nvPr>
            <p:ph idx="2" type="pic"/>
          </p:nvPr>
        </p:nvSpPr>
        <p:spPr>
          <a:xfrm>
            <a:off x="637289" y="4829004"/>
            <a:ext cx="4416300" cy="2028900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g2cffa3c1a39_0_380"/>
          <p:cNvSpPr/>
          <p:nvPr>
            <p:ph idx="3" type="pic"/>
          </p:nvPr>
        </p:nvSpPr>
        <p:spPr>
          <a:xfrm>
            <a:off x="8132418" y="1024155"/>
            <a:ext cx="4059600" cy="58338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g2cffa3c1a39_0_380"/>
          <p:cNvSpPr/>
          <p:nvPr>
            <p:ph idx="4" type="pic"/>
          </p:nvPr>
        </p:nvSpPr>
        <p:spPr>
          <a:xfrm>
            <a:off x="5259296" y="2020185"/>
            <a:ext cx="2619000" cy="48378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g2cffa3c1a39_0_380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 showMasterSp="0">
  <p:cSld name="23_Title Slide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ffa3c1a39_0_386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g2cffa3c1a39_0_386"/>
          <p:cNvSpPr/>
          <p:nvPr>
            <p:ph idx="2" type="pic"/>
          </p:nvPr>
        </p:nvSpPr>
        <p:spPr>
          <a:xfrm>
            <a:off x="9080217" y="3482876"/>
            <a:ext cx="2667300" cy="2922000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g2cffa3c1a39_0_386"/>
          <p:cNvSpPr/>
          <p:nvPr>
            <p:ph idx="3" type="pic"/>
          </p:nvPr>
        </p:nvSpPr>
        <p:spPr>
          <a:xfrm>
            <a:off x="7353020" y="984705"/>
            <a:ext cx="2667300" cy="2922000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g2cffa3c1a39_0_386"/>
          <p:cNvSpPr/>
          <p:nvPr>
            <p:ph idx="4" type="pic"/>
          </p:nvPr>
        </p:nvSpPr>
        <p:spPr>
          <a:xfrm>
            <a:off x="444501" y="984707"/>
            <a:ext cx="3022200" cy="54201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g2cffa3c1a39_0_38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 showMasterSp="0">
  <p:cSld name="24_Title Slide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ffa3c1a39_0_392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g2cffa3c1a39_0_392"/>
          <p:cNvSpPr/>
          <p:nvPr>
            <p:ph idx="2" type="pic"/>
          </p:nvPr>
        </p:nvSpPr>
        <p:spPr>
          <a:xfrm>
            <a:off x="6800022" y="1564451"/>
            <a:ext cx="2340000" cy="2350500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2cffa3c1a39_0_392"/>
          <p:cNvSpPr/>
          <p:nvPr>
            <p:ph idx="3" type="pic"/>
          </p:nvPr>
        </p:nvSpPr>
        <p:spPr>
          <a:xfrm>
            <a:off x="9193186" y="1575086"/>
            <a:ext cx="2360700" cy="2340000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2cffa3c1a39_0_392"/>
          <p:cNvSpPr/>
          <p:nvPr>
            <p:ph idx="4" type="pic"/>
          </p:nvPr>
        </p:nvSpPr>
        <p:spPr>
          <a:xfrm>
            <a:off x="5827479" y="3977463"/>
            <a:ext cx="2340000" cy="2340000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cffa3c1a39_0_392"/>
          <p:cNvSpPr/>
          <p:nvPr>
            <p:ph idx="5" type="pic"/>
          </p:nvPr>
        </p:nvSpPr>
        <p:spPr>
          <a:xfrm>
            <a:off x="8222336" y="3961750"/>
            <a:ext cx="3323100" cy="2350500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2cffa3c1a39_0_392"/>
          <p:cNvSpPr/>
          <p:nvPr>
            <p:ph idx="6" type="pic"/>
          </p:nvPr>
        </p:nvSpPr>
        <p:spPr>
          <a:xfrm>
            <a:off x="3423682" y="1564451"/>
            <a:ext cx="3323100" cy="2350500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2cffa3c1a39_0_392"/>
          <p:cNvSpPr/>
          <p:nvPr>
            <p:ph idx="7" type="pic"/>
          </p:nvPr>
        </p:nvSpPr>
        <p:spPr>
          <a:xfrm>
            <a:off x="3426047" y="3975572"/>
            <a:ext cx="2340000" cy="2340000"/>
          </a:xfrm>
          <a:prstGeom prst="rect">
            <a:avLst/>
          </a:prstGeom>
          <a:noFill/>
          <a:ln cap="flat" cmpd="sng" w="63500">
            <a:solidFill>
              <a:srgbClr val="FF3CAC">
                <a:alpha val="27843"/>
              </a:srgb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2cffa3c1a39_0_392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 showMasterSp="0">
  <p:cSld name="25_Title Slide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cffa3c1a39_0_401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cffa3c1a39_0_401"/>
          <p:cNvSpPr/>
          <p:nvPr>
            <p:ph idx="2" type="pic"/>
          </p:nvPr>
        </p:nvSpPr>
        <p:spPr>
          <a:xfrm>
            <a:off x="1714500" y="863600"/>
            <a:ext cx="2667000" cy="51309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g2cffa3c1a39_0_401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 showMasterSp="0">
  <p:cSld name="26_Title Slide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cffa3c1a39_0_40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cffa3c1a39_0_405"/>
          <p:cNvSpPr/>
          <p:nvPr>
            <p:ph idx="2" type="pic"/>
          </p:nvPr>
        </p:nvSpPr>
        <p:spPr>
          <a:xfrm>
            <a:off x="6286308" y="1604263"/>
            <a:ext cx="4980900" cy="2830500"/>
          </a:xfrm>
          <a:prstGeom prst="rect">
            <a:avLst/>
          </a:prstGeom>
          <a:noFill/>
          <a:ln>
            <a:noFill/>
          </a:ln>
        </p:spPr>
      </p:sp>
      <p:sp>
        <p:nvSpPr>
          <p:cNvPr id="339" name="Google Shape;339;g2cffa3c1a39_0_405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 showMasterSp="0">
  <p:cSld name="4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2"/>
          <p:cNvSpPr/>
          <p:nvPr/>
        </p:nvSpPr>
        <p:spPr>
          <a:xfrm flipH="1" rot="10800000">
            <a:off x="0" y="-1"/>
            <a:ext cx="12192000" cy="6858002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1D55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91D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2"/>
          <p:cNvSpPr/>
          <p:nvPr/>
        </p:nvSpPr>
        <p:spPr>
          <a:xfrm>
            <a:off x="6604000" y="990734"/>
            <a:ext cx="5588000" cy="5499102"/>
          </a:xfrm>
          <a:prstGeom prst="roundRect">
            <a:avLst>
              <a:gd fmla="val 14149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2"/>
          <p:cNvSpPr/>
          <p:nvPr>
            <p:ph idx="2" type="pic"/>
          </p:nvPr>
        </p:nvSpPr>
        <p:spPr>
          <a:xfrm>
            <a:off x="6936546" y="1401353"/>
            <a:ext cx="2347155" cy="2211934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42"/>
          <p:cNvSpPr/>
          <p:nvPr>
            <p:ph idx="3" type="pic"/>
          </p:nvPr>
        </p:nvSpPr>
        <p:spPr>
          <a:xfrm>
            <a:off x="9519822" y="1401353"/>
            <a:ext cx="2347155" cy="2211933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42"/>
          <p:cNvSpPr/>
          <p:nvPr>
            <p:ph idx="4" type="pic"/>
          </p:nvPr>
        </p:nvSpPr>
        <p:spPr>
          <a:xfrm>
            <a:off x="6936546" y="3851388"/>
            <a:ext cx="2347155" cy="2211933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42"/>
          <p:cNvSpPr/>
          <p:nvPr>
            <p:ph idx="5" type="pic"/>
          </p:nvPr>
        </p:nvSpPr>
        <p:spPr>
          <a:xfrm>
            <a:off x="9519822" y="3851387"/>
            <a:ext cx="2347155" cy="2211933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42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 showMasterSp="0">
  <p:cSld name="27_Title Slid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cffa3c1a39_0_409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cffa3c1a39_0_409"/>
          <p:cNvSpPr/>
          <p:nvPr>
            <p:ph idx="2" type="pic"/>
          </p:nvPr>
        </p:nvSpPr>
        <p:spPr>
          <a:xfrm>
            <a:off x="7313375" y="1131023"/>
            <a:ext cx="3359400" cy="47646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g2cffa3c1a39_0_409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Title Slide" showMasterSp="0">
  <p:cSld name="28_Title Slide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ffa3c1a39_0_4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2cffa3c1a39_0_413"/>
          <p:cNvSpPr/>
          <p:nvPr>
            <p:ph idx="2" type="pic"/>
          </p:nvPr>
        </p:nvSpPr>
        <p:spPr>
          <a:xfrm>
            <a:off x="1193619" y="2120900"/>
            <a:ext cx="3977700" cy="25134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g2cffa3c1a39_0_413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ffa3c1a39_0_417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cffa3c1a39_0_417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4_Title Slide" showMasterSp="0">
  <p:cSld name="34_Title Slide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cffa3c1a39_0_4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2cffa3c1a39_0_420"/>
          <p:cNvSpPr/>
          <p:nvPr>
            <p:ph idx="2" type="pic"/>
          </p:nvPr>
        </p:nvSpPr>
        <p:spPr>
          <a:xfrm>
            <a:off x="1066800" y="635294"/>
            <a:ext cx="5029200" cy="5587500"/>
          </a:xfrm>
          <a:prstGeom prst="rect">
            <a:avLst/>
          </a:prstGeom>
          <a:noFill/>
          <a:ln>
            <a:noFill/>
          </a:ln>
        </p:spPr>
      </p:sp>
      <p:sp>
        <p:nvSpPr>
          <p:cNvPr id="354" name="Google Shape;354;g2cffa3c1a39_0_420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5_Title Slide" showMasterSp="0">
  <p:cSld name="35_Title Slide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cffa3c1a39_0_4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065B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9B06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2cffa3c1a39_0_424"/>
          <p:cNvSpPr/>
          <p:nvPr>
            <p:ph idx="2" type="pic"/>
          </p:nvPr>
        </p:nvSpPr>
        <p:spPr>
          <a:xfrm>
            <a:off x="824352" y="1030308"/>
            <a:ext cx="5271600" cy="47973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g2cffa3c1a39_0_424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_Title Slide" showMasterSp="0">
  <p:cSld name="36_Title Slide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cffa3c1a39_0_428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2cffa3c1a39_0_428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2cffa3c1a39_0_428"/>
          <p:cNvSpPr/>
          <p:nvPr/>
        </p:nvSpPr>
        <p:spPr>
          <a:xfrm>
            <a:off x="4565138" y="901580"/>
            <a:ext cx="3668561" cy="4753460"/>
          </a:xfrm>
          <a:custGeom>
            <a:rect b="b" l="l" r="r" t="t"/>
            <a:pathLst>
              <a:path extrusionOk="0" h="21564" w="21305">
                <a:moveTo>
                  <a:pt x="3246" y="11327"/>
                </a:moveTo>
                <a:cubicBezTo>
                  <a:pt x="2679" y="11288"/>
                  <a:pt x="2637" y="11969"/>
                  <a:pt x="3205" y="11974"/>
                </a:cubicBezTo>
                <a:cubicBezTo>
                  <a:pt x="3722" y="11975"/>
                  <a:pt x="3761" y="11366"/>
                  <a:pt x="3246" y="11327"/>
                </a:cubicBezTo>
                <a:close/>
                <a:moveTo>
                  <a:pt x="7224" y="20917"/>
                </a:moveTo>
                <a:cubicBezTo>
                  <a:pt x="6656" y="20878"/>
                  <a:pt x="6614" y="21559"/>
                  <a:pt x="7183" y="21564"/>
                </a:cubicBezTo>
                <a:cubicBezTo>
                  <a:pt x="7700" y="21564"/>
                  <a:pt x="7738" y="20956"/>
                  <a:pt x="7224" y="20917"/>
                </a:cubicBezTo>
                <a:close/>
                <a:moveTo>
                  <a:pt x="5488" y="14195"/>
                </a:moveTo>
                <a:cubicBezTo>
                  <a:pt x="4921" y="14156"/>
                  <a:pt x="4877" y="14837"/>
                  <a:pt x="5447" y="14842"/>
                </a:cubicBezTo>
                <a:cubicBezTo>
                  <a:pt x="5964" y="14842"/>
                  <a:pt x="6003" y="14235"/>
                  <a:pt x="5488" y="14195"/>
                </a:cubicBezTo>
                <a:close/>
                <a:moveTo>
                  <a:pt x="7748" y="13361"/>
                </a:moveTo>
                <a:cubicBezTo>
                  <a:pt x="7180" y="13322"/>
                  <a:pt x="7138" y="14003"/>
                  <a:pt x="7707" y="14008"/>
                </a:cubicBezTo>
                <a:cubicBezTo>
                  <a:pt x="8224" y="14010"/>
                  <a:pt x="8262" y="13400"/>
                  <a:pt x="7748" y="13361"/>
                </a:cubicBezTo>
                <a:close/>
                <a:moveTo>
                  <a:pt x="10849" y="19201"/>
                </a:moveTo>
                <a:cubicBezTo>
                  <a:pt x="10334" y="19240"/>
                  <a:pt x="10373" y="19848"/>
                  <a:pt x="10890" y="19848"/>
                </a:cubicBezTo>
                <a:cubicBezTo>
                  <a:pt x="11459" y="19843"/>
                  <a:pt x="11416" y="19163"/>
                  <a:pt x="10849" y="19201"/>
                </a:cubicBezTo>
                <a:close/>
                <a:moveTo>
                  <a:pt x="7917" y="3232"/>
                </a:moveTo>
                <a:cubicBezTo>
                  <a:pt x="7402" y="3271"/>
                  <a:pt x="7441" y="3879"/>
                  <a:pt x="7958" y="3879"/>
                </a:cubicBezTo>
                <a:cubicBezTo>
                  <a:pt x="8527" y="3874"/>
                  <a:pt x="8484" y="3193"/>
                  <a:pt x="7917" y="3232"/>
                </a:cubicBezTo>
                <a:close/>
                <a:moveTo>
                  <a:pt x="7674" y="8477"/>
                </a:moveTo>
                <a:cubicBezTo>
                  <a:pt x="8244" y="8472"/>
                  <a:pt x="8201" y="7791"/>
                  <a:pt x="7633" y="7830"/>
                </a:cubicBezTo>
                <a:cubicBezTo>
                  <a:pt x="7119" y="7869"/>
                  <a:pt x="7157" y="8477"/>
                  <a:pt x="7674" y="8477"/>
                </a:cubicBezTo>
                <a:close/>
                <a:moveTo>
                  <a:pt x="3148" y="15539"/>
                </a:moveTo>
                <a:cubicBezTo>
                  <a:pt x="2581" y="15501"/>
                  <a:pt x="2539" y="16181"/>
                  <a:pt x="3107" y="16186"/>
                </a:cubicBezTo>
                <a:cubicBezTo>
                  <a:pt x="3624" y="16186"/>
                  <a:pt x="3663" y="15579"/>
                  <a:pt x="3148" y="15539"/>
                </a:cubicBezTo>
                <a:close/>
                <a:moveTo>
                  <a:pt x="18607" y="650"/>
                </a:moveTo>
                <a:cubicBezTo>
                  <a:pt x="19177" y="644"/>
                  <a:pt x="19133" y="-36"/>
                  <a:pt x="18566" y="2"/>
                </a:cubicBezTo>
                <a:cubicBezTo>
                  <a:pt x="18052" y="42"/>
                  <a:pt x="18090" y="650"/>
                  <a:pt x="18607" y="650"/>
                </a:cubicBezTo>
                <a:close/>
                <a:moveTo>
                  <a:pt x="366" y="13231"/>
                </a:moveTo>
                <a:cubicBezTo>
                  <a:pt x="-147" y="13271"/>
                  <a:pt x="-110" y="13880"/>
                  <a:pt x="407" y="13880"/>
                </a:cubicBezTo>
                <a:cubicBezTo>
                  <a:pt x="977" y="13873"/>
                  <a:pt x="933" y="13193"/>
                  <a:pt x="366" y="13231"/>
                </a:cubicBezTo>
                <a:close/>
                <a:moveTo>
                  <a:pt x="2131" y="19371"/>
                </a:moveTo>
                <a:cubicBezTo>
                  <a:pt x="1617" y="19410"/>
                  <a:pt x="1655" y="20018"/>
                  <a:pt x="2172" y="20018"/>
                </a:cubicBezTo>
                <a:cubicBezTo>
                  <a:pt x="2741" y="20013"/>
                  <a:pt x="2699" y="19332"/>
                  <a:pt x="2131" y="19371"/>
                </a:cubicBezTo>
                <a:close/>
                <a:moveTo>
                  <a:pt x="9647" y="17146"/>
                </a:moveTo>
                <a:cubicBezTo>
                  <a:pt x="9132" y="17186"/>
                  <a:pt x="9171" y="17793"/>
                  <a:pt x="9688" y="17793"/>
                </a:cubicBezTo>
                <a:cubicBezTo>
                  <a:pt x="10257" y="17788"/>
                  <a:pt x="10214" y="17108"/>
                  <a:pt x="9647" y="17146"/>
                </a:cubicBezTo>
                <a:close/>
                <a:moveTo>
                  <a:pt x="19374" y="20152"/>
                </a:moveTo>
                <a:cubicBezTo>
                  <a:pt x="18859" y="20191"/>
                  <a:pt x="18898" y="20799"/>
                  <a:pt x="19415" y="20799"/>
                </a:cubicBezTo>
                <a:cubicBezTo>
                  <a:pt x="19985" y="20795"/>
                  <a:pt x="19941" y="20114"/>
                  <a:pt x="19374" y="20153"/>
                </a:cubicBezTo>
                <a:close/>
                <a:moveTo>
                  <a:pt x="18587" y="6454"/>
                </a:moveTo>
                <a:cubicBezTo>
                  <a:pt x="18073" y="6494"/>
                  <a:pt x="18111" y="7101"/>
                  <a:pt x="18628" y="7102"/>
                </a:cubicBezTo>
                <a:cubicBezTo>
                  <a:pt x="19197" y="7097"/>
                  <a:pt x="19155" y="6416"/>
                  <a:pt x="18587" y="6455"/>
                </a:cubicBezTo>
                <a:close/>
                <a:moveTo>
                  <a:pt x="18089" y="2458"/>
                </a:moveTo>
                <a:cubicBezTo>
                  <a:pt x="18659" y="2453"/>
                  <a:pt x="18615" y="1773"/>
                  <a:pt x="18048" y="1811"/>
                </a:cubicBezTo>
                <a:cubicBezTo>
                  <a:pt x="17533" y="1852"/>
                  <a:pt x="17571" y="2459"/>
                  <a:pt x="18088" y="2459"/>
                </a:cubicBezTo>
                <a:close/>
                <a:moveTo>
                  <a:pt x="18053" y="15106"/>
                </a:moveTo>
                <a:cubicBezTo>
                  <a:pt x="17539" y="15146"/>
                  <a:pt x="17577" y="15753"/>
                  <a:pt x="18094" y="15753"/>
                </a:cubicBezTo>
                <a:cubicBezTo>
                  <a:pt x="18664" y="15748"/>
                  <a:pt x="18621" y="15067"/>
                  <a:pt x="18053" y="15106"/>
                </a:cubicBezTo>
                <a:close/>
                <a:moveTo>
                  <a:pt x="19997" y="18467"/>
                </a:moveTo>
                <a:cubicBezTo>
                  <a:pt x="19431" y="18428"/>
                  <a:pt x="19387" y="19109"/>
                  <a:pt x="19958" y="19113"/>
                </a:cubicBezTo>
                <a:cubicBezTo>
                  <a:pt x="20474" y="19114"/>
                  <a:pt x="20511" y="18506"/>
                  <a:pt x="19997" y="18467"/>
                </a:cubicBezTo>
                <a:close/>
                <a:moveTo>
                  <a:pt x="20937" y="14195"/>
                </a:moveTo>
                <a:cubicBezTo>
                  <a:pt x="20370" y="14156"/>
                  <a:pt x="20328" y="14837"/>
                  <a:pt x="20896" y="14842"/>
                </a:cubicBezTo>
                <a:cubicBezTo>
                  <a:pt x="21414" y="14842"/>
                  <a:pt x="21453" y="14234"/>
                  <a:pt x="20937" y="14195"/>
                </a:cubicBezTo>
                <a:close/>
                <a:moveTo>
                  <a:pt x="15185" y="4088"/>
                </a:moveTo>
                <a:cubicBezTo>
                  <a:pt x="15702" y="4088"/>
                  <a:pt x="15740" y="3480"/>
                  <a:pt x="15226" y="3441"/>
                </a:cubicBezTo>
                <a:cubicBezTo>
                  <a:pt x="14658" y="3402"/>
                  <a:pt x="14615" y="4082"/>
                  <a:pt x="15185" y="4088"/>
                </a:cubicBezTo>
                <a:close/>
                <a:moveTo>
                  <a:pt x="12254" y="1820"/>
                </a:moveTo>
                <a:cubicBezTo>
                  <a:pt x="11739" y="1860"/>
                  <a:pt x="11778" y="2467"/>
                  <a:pt x="12295" y="2467"/>
                </a:cubicBezTo>
                <a:cubicBezTo>
                  <a:pt x="12864" y="2462"/>
                  <a:pt x="12821" y="1782"/>
                  <a:pt x="12254" y="1820"/>
                </a:cubicBezTo>
                <a:close/>
                <a:moveTo>
                  <a:pt x="13265" y="10928"/>
                </a:moveTo>
                <a:cubicBezTo>
                  <a:pt x="12751" y="10967"/>
                  <a:pt x="12789" y="11575"/>
                  <a:pt x="13306" y="11575"/>
                </a:cubicBezTo>
                <a:cubicBezTo>
                  <a:pt x="13876" y="11570"/>
                  <a:pt x="13833" y="10889"/>
                  <a:pt x="13265" y="10928"/>
                </a:cubicBezTo>
                <a:close/>
                <a:moveTo>
                  <a:pt x="15336" y="16654"/>
                </a:moveTo>
                <a:cubicBezTo>
                  <a:pt x="14769" y="16616"/>
                  <a:pt x="14727" y="17296"/>
                  <a:pt x="15296" y="17301"/>
                </a:cubicBezTo>
                <a:cubicBezTo>
                  <a:pt x="15813" y="17301"/>
                  <a:pt x="15851" y="16694"/>
                  <a:pt x="15336" y="16654"/>
                </a:cubicBezTo>
                <a:close/>
                <a:moveTo>
                  <a:pt x="16143" y="19199"/>
                </a:moveTo>
                <a:cubicBezTo>
                  <a:pt x="15600" y="19202"/>
                  <a:pt x="15600" y="19846"/>
                  <a:pt x="16143" y="19848"/>
                </a:cubicBezTo>
                <a:cubicBezTo>
                  <a:pt x="16685" y="19846"/>
                  <a:pt x="16686" y="19202"/>
                  <a:pt x="16143" y="19199"/>
                </a:cubicBezTo>
                <a:close/>
                <a:moveTo>
                  <a:pt x="11645" y="10400"/>
                </a:moveTo>
                <a:cubicBezTo>
                  <a:pt x="11131" y="10439"/>
                  <a:pt x="11169" y="11047"/>
                  <a:pt x="11686" y="11047"/>
                </a:cubicBezTo>
                <a:cubicBezTo>
                  <a:pt x="12256" y="11042"/>
                  <a:pt x="12213" y="10361"/>
                  <a:pt x="11645" y="10400"/>
                </a:cubicBezTo>
                <a:close/>
              </a:path>
            </a:pathLst>
          </a:custGeom>
          <a:solidFill>
            <a:srgbClr val="004591">
              <a:alpha val="2352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2cffa3c1a39_0_428"/>
          <p:cNvSpPr/>
          <p:nvPr/>
        </p:nvSpPr>
        <p:spPr>
          <a:xfrm>
            <a:off x="0" y="679448"/>
            <a:ext cx="5588100" cy="549900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2cffa3c1a39_0_428"/>
          <p:cNvSpPr/>
          <p:nvPr>
            <p:ph idx="2" type="pic"/>
          </p:nvPr>
        </p:nvSpPr>
        <p:spPr>
          <a:xfrm>
            <a:off x="421445" y="1090067"/>
            <a:ext cx="4745100" cy="46779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g2cffa3c1a39_0_428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cffa3c1a39_0_43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30A1D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2cffa3c1a39_0_435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 showMasterSp="0">
  <p:cSld name="5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3"/>
          <p:cNvSpPr/>
          <p:nvPr/>
        </p:nvSpPr>
        <p:spPr>
          <a:xfrm flipH="1" rot="10800000">
            <a:off x="0" y="-1"/>
            <a:ext cx="12192000" cy="6858002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3"/>
          <p:cNvSpPr/>
          <p:nvPr>
            <p:ph idx="2" type="pic"/>
          </p:nvPr>
        </p:nvSpPr>
        <p:spPr>
          <a:xfrm>
            <a:off x="535745" y="1090069"/>
            <a:ext cx="2842455" cy="4116932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43"/>
          <p:cNvSpPr/>
          <p:nvPr>
            <p:ph idx="3" type="pic"/>
          </p:nvPr>
        </p:nvSpPr>
        <p:spPr>
          <a:xfrm>
            <a:off x="3665122" y="1090069"/>
            <a:ext cx="2842455" cy="411693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43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 showMasterSp="0">
  <p:cSld name="6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4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B065B"/>
              </a:gs>
              <a:gs pos="45000">
                <a:srgbClr val="49054D"/>
              </a:gs>
              <a:gs pos="100000">
                <a:srgbClr val="130A1D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44"/>
          <p:cNvSpPr/>
          <p:nvPr/>
        </p:nvSpPr>
        <p:spPr>
          <a:xfrm>
            <a:off x="6261100" y="690604"/>
            <a:ext cx="5930900" cy="6167338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44"/>
          <p:cNvSpPr/>
          <p:nvPr>
            <p:ph idx="2" type="pic"/>
          </p:nvPr>
        </p:nvSpPr>
        <p:spPr>
          <a:xfrm>
            <a:off x="6654800" y="1035876"/>
            <a:ext cx="5199704" cy="547679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44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 showMasterSp="0">
  <p:cSld name="7_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5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49054D"/>
              </a:gs>
              <a:gs pos="100000">
                <a:srgbClr val="130A1D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0A1D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0A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45"/>
          <p:cNvSpPr/>
          <p:nvPr>
            <p:ph idx="2" type="pic"/>
          </p:nvPr>
        </p:nvSpPr>
        <p:spPr>
          <a:xfrm>
            <a:off x="724556" y="690607"/>
            <a:ext cx="4634266" cy="5476789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5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0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34" Type="http://schemas.openxmlformats.org/officeDocument/2006/relationships/theme" Target="../theme/theme3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/>
          <p:nvPr/>
        </p:nvSpPr>
        <p:spPr>
          <a:xfrm flipH="1" rot="10800000">
            <a:off x="0" y="0"/>
            <a:ext cx="12192005" cy="6858001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411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38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0">
                <a:srgbClr val="6E0441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38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8479066" y="6232242"/>
            <a:ext cx="258535" cy="24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ffa3c1a39_0_256"/>
          <p:cNvSpPr/>
          <p:nvPr/>
        </p:nvSpPr>
        <p:spPr>
          <a:xfrm flipH="1" rot="10800000">
            <a:off x="0" y="1"/>
            <a:ext cx="12192012" cy="6858000"/>
          </a:xfrm>
          <a:custGeom>
            <a:rect b="b" l="l" r="r" t="t"/>
            <a:pathLst>
              <a:path extrusionOk="0" h="21600" w="21600">
                <a:moveTo>
                  <a:pt x="7249" y="8228"/>
                </a:moveTo>
                <a:cubicBezTo>
                  <a:pt x="8896" y="6341"/>
                  <a:pt x="9648" y="3378"/>
                  <a:pt x="9256" y="7"/>
                </a:cubicBezTo>
                <a:lnTo>
                  <a:pt x="9240" y="7"/>
                </a:lnTo>
                <a:cubicBezTo>
                  <a:pt x="9268" y="225"/>
                  <a:pt x="9292" y="493"/>
                  <a:pt x="9311" y="781"/>
                </a:cubicBezTo>
                <a:cubicBezTo>
                  <a:pt x="9541" y="4511"/>
                  <a:pt x="8405" y="7116"/>
                  <a:pt x="6813" y="8657"/>
                </a:cubicBezTo>
                <a:cubicBezTo>
                  <a:pt x="6441" y="9030"/>
                  <a:pt x="5986" y="9347"/>
                  <a:pt x="5594" y="9691"/>
                </a:cubicBezTo>
                <a:cubicBezTo>
                  <a:pt x="4355" y="10775"/>
                  <a:pt x="3298" y="12000"/>
                  <a:pt x="2443" y="13745"/>
                </a:cubicBezTo>
                <a:cubicBezTo>
                  <a:pt x="1473" y="15744"/>
                  <a:pt x="907" y="18362"/>
                  <a:pt x="772" y="21593"/>
                </a:cubicBezTo>
                <a:cubicBezTo>
                  <a:pt x="950" y="18721"/>
                  <a:pt x="1310" y="16701"/>
                  <a:pt x="1952" y="14956"/>
                </a:cubicBezTo>
                <a:cubicBezTo>
                  <a:pt x="3591" y="10578"/>
                  <a:pt x="6318" y="9424"/>
                  <a:pt x="7249" y="8228"/>
                </a:cubicBezTo>
                <a:close/>
                <a:moveTo>
                  <a:pt x="7534" y="8516"/>
                </a:moveTo>
                <a:cubicBezTo>
                  <a:pt x="9240" y="6707"/>
                  <a:pt x="10198" y="3751"/>
                  <a:pt x="9897" y="120"/>
                </a:cubicBezTo>
                <a:cubicBezTo>
                  <a:pt x="9893" y="84"/>
                  <a:pt x="9889" y="42"/>
                  <a:pt x="9889" y="7"/>
                </a:cubicBezTo>
                <a:lnTo>
                  <a:pt x="9870" y="7"/>
                </a:lnTo>
                <a:cubicBezTo>
                  <a:pt x="9870" y="7"/>
                  <a:pt x="9870" y="7"/>
                  <a:pt x="9870" y="14"/>
                </a:cubicBezTo>
                <a:cubicBezTo>
                  <a:pt x="9905" y="401"/>
                  <a:pt x="9937" y="901"/>
                  <a:pt x="9937" y="1492"/>
                </a:cubicBezTo>
                <a:cubicBezTo>
                  <a:pt x="9905" y="5159"/>
                  <a:pt x="8638" y="7496"/>
                  <a:pt x="7126" y="8896"/>
                </a:cubicBezTo>
                <a:cubicBezTo>
                  <a:pt x="6667" y="9333"/>
                  <a:pt x="6113" y="9677"/>
                  <a:pt x="5641" y="10086"/>
                </a:cubicBezTo>
                <a:cubicBezTo>
                  <a:pt x="4284" y="11247"/>
                  <a:pt x="3072" y="12697"/>
                  <a:pt x="2217" y="14843"/>
                </a:cubicBezTo>
                <a:cubicBezTo>
                  <a:pt x="1465" y="16723"/>
                  <a:pt x="1120" y="18940"/>
                  <a:pt x="970" y="21333"/>
                </a:cubicBezTo>
                <a:cubicBezTo>
                  <a:pt x="966" y="21424"/>
                  <a:pt x="954" y="21516"/>
                  <a:pt x="954" y="21600"/>
                </a:cubicBezTo>
                <a:lnTo>
                  <a:pt x="974" y="21600"/>
                </a:lnTo>
                <a:cubicBezTo>
                  <a:pt x="1041" y="20453"/>
                  <a:pt x="1132" y="19545"/>
                  <a:pt x="1259" y="18679"/>
                </a:cubicBezTo>
                <a:cubicBezTo>
                  <a:pt x="2312" y="11317"/>
                  <a:pt x="6437" y="9860"/>
                  <a:pt x="7534" y="8516"/>
                </a:cubicBezTo>
                <a:close/>
                <a:moveTo>
                  <a:pt x="8183" y="8404"/>
                </a:moveTo>
                <a:cubicBezTo>
                  <a:pt x="9850" y="6510"/>
                  <a:pt x="10752" y="3512"/>
                  <a:pt x="10511" y="7"/>
                </a:cubicBezTo>
                <a:lnTo>
                  <a:pt x="10495" y="7"/>
                </a:lnTo>
                <a:cubicBezTo>
                  <a:pt x="10523" y="387"/>
                  <a:pt x="10543" y="901"/>
                  <a:pt x="10531" y="1485"/>
                </a:cubicBezTo>
                <a:cubicBezTo>
                  <a:pt x="10424" y="5201"/>
                  <a:pt x="9117" y="7545"/>
                  <a:pt x="7629" y="8945"/>
                </a:cubicBezTo>
                <a:cubicBezTo>
                  <a:pt x="7352" y="9206"/>
                  <a:pt x="7063" y="9445"/>
                  <a:pt x="6750" y="9663"/>
                </a:cubicBezTo>
                <a:cubicBezTo>
                  <a:pt x="4569" y="11134"/>
                  <a:pt x="3044" y="13084"/>
                  <a:pt x="2173" y="15568"/>
                </a:cubicBezTo>
                <a:cubicBezTo>
                  <a:pt x="1489" y="17532"/>
                  <a:pt x="1223" y="19749"/>
                  <a:pt x="1152" y="21593"/>
                </a:cubicBezTo>
                <a:lnTo>
                  <a:pt x="1156" y="21593"/>
                </a:lnTo>
                <a:cubicBezTo>
                  <a:pt x="1291" y="19650"/>
                  <a:pt x="1461" y="17666"/>
                  <a:pt x="2173" y="15625"/>
                </a:cubicBezTo>
                <a:cubicBezTo>
                  <a:pt x="3971" y="10684"/>
                  <a:pt x="6837" y="10093"/>
                  <a:pt x="8183" y="8404"/>
                </a:cubicBezTo>
                <a:close/>
                <a:moveTo>
                  <a:pt x="7288" y="7503"/>
                </a:moveTo>
                <a:cubicBezTo>
                  <a:pt x="8342" y="5968"/>
                  <a:pt x="8967" y="3681"/>
                  <a:pt x="8733" y="873"/>
                </a:cubicBezTo>
                <a:cubicBezTo>
                  <a:pt x="8702" y="556"/>
                  <a:pt x="8678" y="239"/>
                  <a:pt x="8634" y="7"/>
                </a:cubicBezTo>
                <a:lnTo>
                  <a:pt x="8599" y="7"/>
                </a:lnTo>
                <a:cubicBezTo>
                  <a:pt x="9078" y="3371"/>
                  <a:pt x="8365" y="6201"/>
                  <a:pt x="6849" y="8009"/>
                </a:cubicBezTo>
                <a:cubicBezTo>
                  <a:pt x="6615" y="8291"/>
                  <a:pt x="6358" y="8558"/>
                  <a:pt x="6081" y="8805"/>
                </a:cubicBezTo>
                <a:cubicBezTo>
                  <a:pt x="3884" y="10649"/>
                  <a:pt x="2498" y="12514"/>
                  <a:pt x="1607" y="15181"/>
                </a:cubicBezTo>
                <a:cubicBezTo>
                  <a:pt x="978" y="17103"/>
                  <a:pt x="717" y="19087"/>
                  <a:pt x="558" y="21389"/>
                </a:cubicBezTo>
                <a:cubicBezTo>
                  <a:pt x="550" y="21466"/>
                  <a:pt x="546" y="21537"/>
                  <a:pt x="546" y="21600"/>
                </a:cubicBezTo>
                <a:lnTo>
                  <a:pt x="574" y="21600"/>
                </a:lnTo>
                <a:cubicBezTo>
                  <a:pt x="681" y="20333"/>
                  <a:pt x="768" y="19144"/>
                  <a:pt x="942" y="18151"/>
                </a:cubicBezTo>
                <a:cubicBezTo>
                  <a:pt x="2138" y="10712"/>
                  <a:pt x="6061" y="9537"/>
                  <a:pt x="7288" y="7503"/>
                </a:cubicBezTo>
                <a:close/>
                <a:moveTo>
                  <a:pt x="6425" y="7214"/>
                </a:moveTo>
                <a:cubicBezTo>
                  <a:pt x="7676" y="5236"/>
                  <a:pt x="7862" y="2527"/>
                  <a:pt x="7348" y="7"/>
                </a:cubicBezTo>
                <a:lnTo>
                  <a:pt x="7328" y="7"/>
                </a:lnTo>
                <a:cubicBezTo>
                  <a:pt x="7423" y="465"/>
                  <a:pt x="7490" y="943"/>
                  <a:pt x="7530" y="1309"/>
                </a:cubicBezTo>
                <a:cubicBezTo>
                  <a:pt x="7811" y="4075"/>
                  <a:pt x="7197" y="6313"/>
                  <a:pt x="5934" y="7862"/>
                </a:cubicBezTo>
                <a:cubicBezTo>
                  <a:pt x="5776" y="8059"/>
                  <a:pt x="5610" y="8242"/>
                  <a:pt x="5428" y="8418"/>
                </a:cubicBezTo>
                <a:cubicBezTo>
                  <a:pt x="3476" y="10332"/>
                  <a:pt x="2316" y="11993"/>
                  <a:pt x="1520" y="14027"/>
                </a:cubicBezTo>
                <a:cubicBezTo>
                  <a:pt x="772" y="15962"/>
                  <a:pt x="297" y="18384"/>
                  <a:pt x="135" y="21593"/>
                </a:cubicBezTo>
                <a:cubicBezTo>
                  <a:pt x="372" y="18208"/>
                  <a:pt x="768" y="15970"/>
                  <a:pt x="1568" y="13957"/>
                </a:cubicBezTo>
                <a:cubicBezTo>
                  <a:pt x="3211" y="9952"/>
                  <a:pt x="5523" y="8770"/>
                  <a:pt x="6425" y="7214"/>
                </a:cubicBezTo>
                <a:close/>
                <a:moveTo>
                  <a:pt x="5958" y="11472"/>
                </a:moveTo>
                <a:cubicBezTo>
                  <a:pt x="6861" y="10726"/>
                  <a:pt x="8017" y="10248"/>
                  <a:pt x="8880" y="9417"/>
                </a:cubicBezTo>
                <a:cubicBezTo>
                  <a:pt x="10392" y="8052"/>
                  <a:pt x="11742" y="5856"/>
                  <a:pt x="12217" y="2477"/>
                </a:cubicBezTo>
                <a:cubicBezTo>
                  <a:pt x="12348" y="1478"/>
                  <a:pt x="12380" y="887"/>
                  <a:pt x="12372" y="7"/>
                </a:cubicBezTo>
                <a:lnTo>
                  <a:pt x="12356" y="7"/>
                </a:lnTo>
                <a:cubicBezTo>
                  <a:pt x="12395" y="4863"/>
                  <a:pt x="10562" y="8291"/>
                  <a:pt x="8088" y="10022"/>
                </a:cubicBezTo>
                <a:cubicBezTo>
                  <a:pt x="7217" y="10606"/>
                  <a:pt x="6271" y="11099"/>
                  <a:pt x="5531" y="11796"/>
                </a:cubicBezTo>
                <a:cubicBezTo>
                  <a:pt x="3088" y="13943"/>
                  <a:pt x="1782" y="17208"/>
                  <a:pt x="1706" y="21593"/>
                </a:cubicBezTo>
                <a:cubicBezTo>
                  <a:pt x="1873" y="16589"/>
                  <a:pt x="3353" y="13562"/>
                  <a:pt x="5958" y="11472"/>
                </a:cubicBezTo>
                <a:close/>
                <a:moveTo>
                  <a:pt x="8231" y="8945"/>
                </a:moveTo>
                <a:cubicBezTo>
                  <a:pt x="10163" y="7066"/>
                  <a:pt x="11319" y="3892"/>
                  <a:pt x="11133" y="7"/>
                </a:cubicBezTo>
                <a:lnTo>
                  <a:pt x="11117" y="7"/>
                </a:lnTo>
                <a:cubicBezTo>
                  <a:pt x="11129" y="225"/>
                  <a:pt x="11137" y="486"/>
                  <a:pt x="11137" y="781"/>
                </a:cubicBezTo>
                <a:cubicBezTo>
                  <a:pt x="11129" y="4969"/>
                  <a:pt x="9632" y="7728"/>
                  <a:pt x="7855" y="9262"/>
                </a:cubicBezTo>
                <a:cubicBezTo>
                  <a:pt x="7348" y="9720"/>
                  <a:pt x="6734" y="10065"/>
                  <a:pt x="6192" y="10473"/>
                </a:cubicBezTo>
                <a:cubicBezTo>
                  <a:pt x="4830" y="11507"/>
                  <a:pt x="3674" y="12767"/>
                  <a:pt x="2775" y="14667"/>
                </a:cubicBezTo>
                <a:cubicBezTo>
                  <a:pt x="2047" y="16195"/>
                  <a:pt x="1599" y="18144"/>
                  <a:pt x="1421" y="20284"/>
                </a:cubicBezTo>
                <a:cubicBezTo>
                  <a:pt x="1382" y="20727"/>
                  <a:pt x="1354" y="21157"/>
                  <a:pt x="1330" y="21593"/>
                </a:cubicBezTo>
                <a:lnTo>
                  <a:pt x="1346" y="21593"/>
                </a:lnTo>
                <a:cubicBezTo>
                  <a:pt x="1437" y="19967"/>
                  <a:pt x="1603" y="17947"/>
                  <a:pt x="2280" y="15955"/>
                </a:cubicBezTo>
                <a:cubicBezTo>
                  <a:pt x="3971" y="11085"/>
                  <a:pt x="7106" y="10205"/>
                  <a:pt x="8231" y="8945"/>
                </a:cubicBezTo>
                <a:close/>
                <a:moveTo>
                  <a:pt x="7672" y="10726"/>
                </a:moveTo>
                <a:cubicBezTo>
                  <a:pt x="8227" y="10416"/>
                  <a:pt x="8722" y="10065"/>
                  <a:pt x="9193" y="9656"/>
                </a:cubicBezTo>
                <a:cubicBezTo>
                  <a:pt x="11394" y="7784"/>
                  <a:pt x="12973" y="4307"/>
                  <a:pt x="12981" y="0"/>
                </a:cubicBezTo>
                <a:lnTo>
                  <a:pt x="12977" y="0"/>
                </a:lnTo>
                <a:cubicBezTo>
                  <a:pt x="12871" y="5074"/>
                  <a:pt x="11002" y="8460"/>
                  <a:pt x="8377" y="10255"/>
                </a:cubicBezTo>
                <a:cubicBezTo>
                  <a:pt x="7530" y="10811"/>
                  <a:pt x="6425" y="11345"/>
                  <a:pt x="5622" y="12099"/>
                </a:cubicBezTo>
                <a:cubicBezTo>
                  <a:pt x="3278" y="14118"/>
                  <a:pt x="1888" y="17391"/>
                  <a:pt x="1873" y="21593"/>
                </a:cubicBezTo>
                <a:cubicBezTo>
                  <a:pt x="2011" y="15843"/>
                  <a:pt x="4216" y="12598"/>
                  <a:pt x="7672" y="10726"/>
                </a:cubicBezTo>
                <a:close/>
                <a:moveTo>
                  <a:pt x="7451" y="11599"/>
                </a:moveTo>
                <a:cubicBezTo>
                  <a:pt x="8294" y="11162"/>
                  <a:pt x="9129" y="10733"/>
                  <a:pt x="9846" y="10135"/>
                </a:cubicBezTo>
                <a:cubicBezTo>
                  <a:pt x="12225" y="8242"/>
                  <a:pt x="14038" y="4694"/>
                  <a:pt x="14221" y="7"/>
                </a:cubicBezTo>
                <a:lnTo>
                  <a:pt x="14201" y="7"/>
                </a:lnTo>
                <a:cubicBezTo>
                  <a:pt x="14197" y="162"/>
                  <a:pt x="14189" y="338"/>
                  <a:pt x="14173" y="542"/>
                </a:cubicBezTo>
                <a:cubicBezTo>
                  <a:pt x="13789" y="5856"/>
                  <a:pt x="11489" y="9213"/>
                  <a:pt x="8793" y="10846"/>
                </a:cubicBezTo>
                <a:cubicBezTo>
                  <a:pt x="7977" y="11324"/>
                  <a:pt x="6936" y="11775"/>
                  <a:pt x="6148" y="12436"/>
                </a:cubicBezTo>
                <a:cubicBezTo>
                  <a:pt x="4315" y="13858"/>
                  <a:pt x="2514" y="16378"/>
                  <a:pt x="2225" y="20509"/>
                </a:cubicBezTo>
                <a:cubicBezTo>
                  <a:pt x="2193" y="20967"/>
                  <a:pt x="2189" y="21340"/>
                  <a:pt x="2189" y="21600"/>
                </a:cubicBezTo>
                <a:lnTo>
                  <a:pt x="2205" y="21600"/>
                </a:lnTo>
                <a:cubicBezTo>
                  <a:pt x="2205" y="20805"/>
                  <a:pt x="2237" y="19038"/>
                  <a:pt x="2914" y="17082"/>
                </a:cubicBezTo>
                <a:cubicBezTo>
                  <a:pt x="3911" y="14238"/>
                  <a:pt x="5634" y="12626"/>
                  <a:pt x="7451" y="11599"/>
                </a:cubicBezTo>
                <a:close/>
                <a:moveTo>
                  <a:pt x="7874" y="11001"/>
                </a:moveTo>
                <a:cubicBezTo>
                  <a:pt x="8397" y="10726"/>
                  <a:pt x="8868" y="10416"/>
                  <a:pt x="9323" y="10050"/>
                </a:cubicBezTo>
                <a:cubicBezTo>
                  <a:pt x="11715" y="8199"/>
                  <a:pt x="13512" y="4603"/>
                  <a:pt x="13599" y="0"/>
                </a:cubicBezTo>
                <a:lnTo>
                  <a:pt x="13595" y="0"/>
                </a:lnTo>
                <a:cubicBezTo>
                  <a:pt x="13361" y="6060"/>
                  <a:pt x="10804" y="9607"/>
                  <a:pt x="7344" y="11254"/>
                </a:cubicBezTo>
                <a:cubicBezTo>
                  <a:pt x="3983" y="13140"/>
                  <a:pt x="2019" y="16793"/>
                  <a:pt x="2047" y="21586"/>
                </a:cubicBezTo>
                <a:cubicBezTo>
                  <a:pt x="2106" y="16145"/>
                  <a:pt x="4375" y="12760"/>
                  <a:pt x="7874" y="11001"/>
                </a:cubicBezTo>
                <a:close/>
                <a:moveTo>
                  <a:pt x="3009" y="10768"/>
                </a:moveTo>
                <a:cubicBezTo>
                  <a:pt x="4454" y="8734"/>
                  <a:pt x="5630" y="7988"/>
                  <a:pt x="6275" y="6567"/>
                </a:cubicBezTo>
                <a:cubicBezTo>
                  <a:pt x="7237" y="4603"/>
                  <a:pt x="7209" y="2118"/>
                  <a:pt x="6706" y="7"/>
                </a:cubicBezTo>
                <a:lnTo>
                  <a:pt x="6687" y="7"/>
                </a:lnTo>
                <a:cubicBezTo>
                  <a:pt x="6790" y="443"/>
                  <a:pt x="6873" y="894"/>
                  <a:pt x="6920" y="1253"/>
                </a:cubicBezTo>
                <a:cubicBezTo>
                  <a:pt x="7288" y="3977"/>
                  <a:pt x="6746" y="6229"/>
                  <a:pt x="5459" y="7819"/>
                </a:cubicBezTo>
                <a:cubicBezTo>
                  <a:pt x="3052" y="10438"/>
                  <a:pt x="1544" y="12317"/>
                  <a:pt x="653" y="16040"/>
                </a:cubicBezTo>
                <a:cubicBezTo>
                  <a:pt x="364" y="17272"/>
                  <a:pt x="143" y="18679"/>
                  <a:pt x="4" y="20305"/>
                </a:cubicBezTo>
                <a:lnTo>
                  <a:pt x="4" y="20502"/>
                </a:lnTo>
                <a:cubicBezTo>
                  <a:pt x="396" y="16152"/>
                  <a:pt x="1136" y="13422"/>
                  <a:pt x="3009" y="10768"/>
                </a:cubicBezTo>
                <a:close/>
                <a:moveTo>
                  <a:pt x="8440" y="9304"/>
                </a:moveTo>
                <a:cubicBezTo>
                  <a:pt x="10412" y="7531"/>
                  <a:pt x="11738" y="4526"/>
                  <a:pt x="11770" y="584"/>
                </a:cubicBezTo>
                <a:cubicBezTo>
                  <a:pt x="11766" y="422"/>
                  <a:pt x="11774" y="176"/>
                  <a:pt x="11762" y="7"/>
                </a:cubicBezTo>
                <a:lnTo>
                  <a:pt x="11726" y="7"/>
                </a:lnTo>
                <a:cubicBezTo>
                  <a:pt x="11726" y="7"/>
                  <a:pt x="11726" y="14"/>
                  <a:pt x="11726" y="14"/>
                </a:cubicBezTo>
                <a:cubicBezTo>
                  <a:pt x="11833" y="3688"/>
                  <a:pt x="10752" y="6679"/>
                  <a:pt x="9149" y="8509"/>
                </a:cubicBezTo>
                <a:cubicBezTo>
                  <a:pt x="8342" y="9494"/>
                  <a:pt x="7308" y="10100"/>
                  <a:pt x="6362" y="10726"/>
                </a:cubicBezTo>
                <a:cubicBezTo>
                  <a:pt x="5012" y="11704"/>
                  <a:pt x="3864" y="12922"/>
                  <a:pt x="2961" y="14766"/>
                </a:cubicBezTo>
                <a:cubicBezTo>
                  <a:pt x="2055" y="16624"/>
                  <a:pt x="1690" y="18700"/>
                  <a:pt x="1552" y="20720"/>
                </a:cubicBezTo>
                <a:cubicBezTo>
                  <a:pt x="1532" y="21023"/>
                  <a:pt x="1512" y="21318"/>
                  <a:pt x="1500" y="21593"/>
                </a:cubicBezTo>
                <a:lnTo>
                  <a:pt x="1532" y="21593"/>
                </a:lnTo>
                <a:cubicBezTo>
                  <a:pt x="1627" y="20066"/>
                  <a:pt x="1746" y="18137"/>
                  <a:pt x="2439" y="16131"/>
                </a:cubicBezTo>
                <a:cubicBezTo>
                  <a:pt x="4137" y="11317"/>
                  <a:pt x="7328" y="10452"/>
                  <a:pt x="8440" y="9304"/>
                </a:cubicBezTo>
                <a:close/>
                <a:moveTo>
                  <a:pt x="5285" y="6222"/>
                </a:moveTo>
                <a:cubicBezTo>
                  <a:pt x="6410" y="4371"/>
                  <a:pt x="6350" y="1872"/>
                  <a:pt x="5832" y="0"/>
                </a:cubicBezTo>
                <a:lnTo>
                  <a:pt x="5796" y="0"/>
                </a:lnTo>
                <a:cubicBezTo>
                  <a:pt x="6358" y="2048"/>
                  <a:pt x="6366" y="4575"/>
                  <a:pt x="5099" y="6433"/>
                </a:cubicBezTo>
                <a:cubicBezTo>
                  <a:pt x="4743" y="6968"/>
                  <a:pt x="4276" y="7390"/>
                  <a:pt x="3943" y="7763"/>
                </a:cubicBezTo>
                <a:cubicBezTo>
                  <a:pt x="3151" y="8622"/>
                  <a:pt x="2514" y="9389"/>
                  <a:pt x="1979" y="10226"/>
                </a:cubicBezTo>
                <a:cubicBezTo>
                  <a:pt x="1006" y="11740"/>
                  <a:pt x="337" y="13577"/>
                  <a:pt x="4" y="16272"/>
                </a:cubicBezTo>
                <a:lnTo>
                  <a:pt x="4" y="16575"/>
                </a:lnTo>
                <a:cubicBezTo>
                  <a:pt x="226" y="14618"/>
                  <a:pt x="610" y="13077"/>
                  <a:pt x="1200" y="11761"/>
                </a:cubicBezTo>
                <a:cubicBezTo>
                  <a:pt x="2605" y="8692"/>
                  <a:pt x="4521" y="7552"/>
                  <a:pt x="5285" y="6222"/>
                </a:cubicBezTo>
                <a:close/>
                <a:moveTo>
                  <a:pt x="2538" y="2442"/>
                </a:moveTo>
                <a:cubicBezTo>
                  <a:pt x="2835" y="1752"/>
                  <a:pt x="2708" y="633"/>
                  <a:pt x="2340" y="0"/>
                </a:cubicBezTo>
                <a:lnTo>
                  <a:pt x="2316" y="0"/>
                </a:lnTo>
                <a:cubicBezTo>
                  <a:pt x="2407" y="162"/>
                  <a:pt x="2490" y="359"/>
                  <a:pt x="2554" y="584"/>
                </a:cubicBezTo>
                <a:cubicBezTo>
                  <a:pt x="2918" y="1907"/>
                  <a:pt x="2506" y="2808"/>
                  <a:pt x="1869" y="3238"/>
                </a:cubicBezTo>
                <a:cubicBezTo>
                  <a:pt x="1425" y="3575"/>
                  <a:pt x="1010" y="3801"/>
                  <a:pt x="657" y="3998"/>
                </a:cubicBezTo>
                <a:cubicBezTo>
                  <a:pt x="435" y="4138"/>
                  <a:pt x="174" y="4237"/>
                  <a:pt x="4" y="4385"/>
                </a:cubicBezTo>
                <a:lnTo>
                  <a:pt x="4" y="4420"/>
                </a:lnTo>
                <a:cubicBezTo>
                  <a:pt x="721" y="3934"/>
                  <a:pt x="2225" y="3343"/>
                  <a:pt x="2538" y="2442"/>
                </a:cubicBezTo>
                <a:close/>
                <a:moveTo>
                  <a:pt x="6358" y="4906"/>
                </a:moveTo>
                <a:cubicBezTo>
                  <a:pt x="6908" y="2829"/>
                  <a:pt x="6429" y="577"/>
                  <a:pt x="6267" y="0"/>
                </a:cubicBezTo>
                <a:lnTo>
                  <a:pt x="6247" y="0"/>
                </a:lnTo>
                <a:cubicBezTo>
                  <a:pt x="6251" y="21"/>
                  <a:pt x="6259" y="42"/>
                  <a:pt x="6267" y="70"/>
                </a:cubicBezTo>
                <a:cubicBezTo>
                  <a:pt x="6885" y="2583"/>
                  <a:pt x="6643" y="4990"/>
                  <a:pt x="5590" y="6686"/>
                </a:cubicBezTo>
                <a:cubicBezTo>
                  <a:pt x="5246" y="7270"/>
                  <a:pt x="4751" y="7749"/>
                  <a:pt x="4268" y="8277"/>
                </a:cubicBezTo>
                <a:cubicBezTo>
                  <a:pt x="1865" y="10881"/>
                  <a:pt x="463" y="13415"/>
                  <a:pt x="8" y="18313"/>
                </a:cubicBezTo>
                <a:lnTo>
                  <a:pt x="8" y="18447"/>
                </a:lnTo>
                <a:cubicBezTo>
                  <a:pt x="241" y="16054"/>
                  <a:pt x="661" y="14224"/>
                  <a:pt x="1318" y="12676"/>
                </a:cubicBezTo>
                <a:cubicBezTo>
                  <a:pt x="3195" y="8404"/>
                  <a:pt x="5669" y="7890"/>
                  <a:pt x="6358" y="4906"/>
                </a:cubicBezTo>
                <a:close/>
                <a:moveTo>
                  <a:pt x="2910" y="2865"/>
                </a:moveTo>
                <a:cubicBezTo>
                  <a:pt x="3286" y="2027"/>
                  <a:pt x="3159" y="753"/>
                  <a:pt x="2763" y="7"/>
                </a:cubicBezTo>
                <a:lnTo>
                  <a:pt x="2744" y="7"/>
                </a:lnTo>
                <a:cubicBezTo>
                  <a:pt x="2831" y="176"/>
                  <a:pt x="2910" y="387"/>
                  <a:pt x="2977" y="633"/>
                </a:cubicBezTo>
                <a:cubicBezTo>
                  <a:pt x="3294" y="1816"/>
                  <a:pt x="3048" y="2731"/>
                  <a:pt x="2637" y="3294"/>
                </a:cubicBezTo>
                <a:cubicBezTo>
                  <a:pt x="2245" y="3801"/>
                  <a:pt x="1635" y="4167"/>
                  <a:pt x="1215" y="4490"/>
                </a:cubicBezTo>
                <a:cubicBezTo>
                  <a:pt x="728" y="4849"/>
                  <a:pt x="317" y="5131"/>
                  <a:pt x="4" y="5525"/>
                </a:cubicBezTo>
                <a:lnTo>
                  <a:pt x="4" y="5560"/>
                </a:lnTo>
                <a:cubicBezTo>
                  <a:pt x="748" y="4610"/>
                  <a:pt x="2510" y="3913"/>
                  <a:pt x="2910" y="2865"/>
                </a:cubicBezTo>
                <a:close/>
                <a:moveTo>
                  <a:pt x="1659" y="0"/>
                </a:moveTo>
                <a:lnTo>
                  <a:pt x="1611" y="0"/>
                </a:lnTo>
                <a:cubicBezTo>
                  <a:pt x="2459" y="2006"/>
                  <a:pt x="633" y="2280"/>
                  <a:pt x="4" y="2154"/>
                </a:cubicBezTo>
                <a:lnTo>
                  <a:pt x="4" y="2217"/>
                </a:lnTo>
                <a:cubicBezTo>
                  <a:pt x="115" y="2238"/>
                  <a:pt x="190" y="2245"/>
                  <a:pt x="321" y="2245"/>
                </a:cubicBezTo>
                <a:cubicBezTo>
                  <a:pt x="2300" y="2147"/>
                  <a:pt x="1900" y="514"/>
                  <a:pt x="1659" y="0"/>
                </a:cubicBezTo>
                <a:close/>
                <a:moveTo>
                  <a:pt x="1409" y="0"/>
                </a:moveTo>
                <a:lnTo>
                  <a:pt x="1401" y="0"/>
                </a:lnTo>
                <a:cubicBezTo>
                  <a:pt x="1516" y="957"/>
                  <a:pt x="827" y="1021"/>
                  <a:pt x="400" y="978"/>
                </a:cubicBezTo>
                <a:cubicBezTo>
                  <a:pt x="265" y="957"/>
                  <a:pt x="131" y="908"/>
                  <a:pt x="4" y="845"/>
                </a:cubicBezTo>
                <a:lnTo>
                  <a:pt x="4" y="880"/>
                </a:lnTo>
                <a:cubicBezTo>
                  <a:pt x="503" y="1161"/>
                  <a:pt x="1603" y="1105"/>
                  <a:pt x="1409" y="0"/>
                </a:cubicBezTo>
                <a:close/>
                <a:moveTo>
                  <a:pt x="1766" y="4913"/>
                </a:moveTo>
                <a:cubicBezTo>
                  <a:pt x="2237" y="4483"/>
                  <a:pt x="2870" y="4096"/>
                  <a:pt x="3223" y="3399"/>
                </a:cubicBezTo>
                <a:cubicBezTo>
                  <a:pt x="3907" y="1992"/>
                  <a:pt x="3397" y="465"/>
                  <a:pt x="3191" y="0"/>
                </a:cubicBezTo>
                <a:lnTo>
                  <a:pt x="3167" y="0"/>
                </a:lnTo>
                <a:cubicBezTo>
                  <a:pt x="3175" y="14"/>
                  <a:pt x="3183" y="35"/>
                  <a:pt x="3191" y="56"/>
                </a:cubicBezTo>
                <a:cubicBezTo>
                  <a:pt x="3646" y="1126"/>
                  <a:pt x="3717" y="2569"/>
                  <a:pt x="3092" y="3582"/>
                </a:cubicBezTo>
                <a:cubicBezTo>
                  <a:pt x="2843" y="3998"/>
                  <a:pt x="2478" y="4265"/>
                  <a:pt x="2253" y="4469"/>
                </a:cubicBezTo>
                <a:cubicBezTo>
                  <a:pt x="1465" y="5180"/>
                  <a:pt x="542" y="5757"/>
                  <a:pt x="0" y="6771"/>
                </a:cubicBezTo>
                <a:lnTo>
                  <a:pt x="0" y="6806"/>
                </a:lnTo>
                <a:cubicBezTo>
                  <a:pt x="380" y="6074"/>
                  <a:pt x="994" y="5567"/>
                  <a:pt x="1766" y="4913"/>
                </a:cubicBezTo>
                <a:close/>
                <a:moveTo>
                  <a:pt x="36" y="3371"/>
                </a:moveTo>
                <a:cubicBezTo>
                  <a:pt x="467" y="3273"/>
                  <a:pt x="1077" y="3118"/>
                  <a:pt x="1706" y="2653"/>
                </a:cubicBezTo>
                <a:cubicBezTo>
                  <a:pt x="2498" y="2069"/>
                  <a:pt x="2363" y="774"/>
                  <a:pt x="1928" y="7"/>
                </a:cubicBezTo>
                <a:cubicBezTo>
                  <a:pt x="1928" y="7"/>
                  <a:pt x="1924" y="7"/>
                  <a:pt x="1924" y="0"/>
                </a:cubicBezTo>
                <a:lnTo>
                  <a:pt x="1900" y="0"/>
                </a:lnTo>
                <a:cubicBezTo>
                  <a:pt x="2217" y="514"/>
                  <a:pt x="2387" y="1408"/>
                  <a:pt x="2142" y="2027"/>
                </a:cubicBezTo>
                <a:cubicBezTo>
                  <a:pt x="1793" y="2935"/>
                  <a:pt x="439" y="3223"/>
                  <a:pt x="4" y="3343"/>
                </a:cubicBezTo>
                <a:lnTo>
                  <a:pt x="4" y="3371"/>
                </a:lnTo>
                <a:cubicBezTo>
                  <a:pt x="20" y="3371"/>
                  <a:pt x="32" y="3364"/>
                  <a:pt x="36" y="3371"/>
                </a:cubicBezTo>
                <a:close/>
                <a:moveTo>
                  <a:pt x="5040" y="5560"/>
                </a:moveTo>
                <a:cubicBezTo>
                  <a:pt x="5744" y="4272"/>
                  <a:pt x="5930" y="2499"/>
                  <a:pt x="5550" y="669"/>
                </a:cubicBezTo>
                <a:cubicBezTo>
                  <a:pt x="5543" y="584"/>
                  <a:pt x="5444" y="211"/>
                  <a:pt x="5380" y="7"/>
                </a:cubicBezTo>
                <a:lnTo>
                  <a:pt x="5364" y="7"/>
                </a:lnTo>
                <a:cubicBezTo>
                  <a:pt x="5923" y="1886"/>
                  <a:pt x="5899" y="4209"/>
                  <a:pt x="4862" y="5835"/>
                </a:cubicBezTo>
                <a:cubicBezTo>
                  <a:pt x="4458" y="6496"/>
                  <a:pt x="3856" y="6996"/>
                  <a:pt x="3361" y="7552"/>
                </a:cubicBezTo>
                <a:cubicBezTo>
                  <a:pt x="1734" y="9297"/>
                  <a:pt x="447" y="11198"/>
                  <a:pt x="4" y="14527"/>
                </a:cubicBezTo>
                <a:lnTo>
                  <a:pt x="4" y="14632"/>
                </a:lnTo>
                <a:cubicBezTo>
                  <a:pt x="214" y="13119"/>
                  <a:pt x="562" y="11894"/>
                  <a:pt x="1069" y="10818"/>
                </a:cubicBezTo>
                <a:cubicBezTo>
                  <a:pt x="2494" y="7904"/>
                  <a:pt x="4307" y="6989"/>
                  <a:pt x="5040" y="5560"/>
                </a:cubicBezTo>
                <a:close/>
                <a:moveTo>
                  <a:pt x="7609" y="11887"/>
                </a:moveTo>
                <a:cubicBezTo>
                  <a:pt x="8634" y="11388"/>
                  <a:pt x="9612" y="10888"/>
                  <a:pt x="10448" y="10156"/>
                </a:cubicBezTo>
                <a:cubicBezTo>
                  <a:pt x="12795" y="8213"/>
                  <a:pt x="14605" y="4631"/>
                  <a:pt x="14846" y="0"/>
                </a:cubicBezTo>
                <a:lnTo>
                  <a:pt x="14810" y="0"/>
                </a:lnTo>
                <a:cubicBezTo>
                  <a:pt x="14799" y="162"/>
                  <a:pt x="14799" y="394"/>
                  <a:pt x="14787" y="443"/>
                </a:cubicBezTo>
                <a:cubicBezTo>
                  <a:pt x="14422" y="5046"/>
                  <a:pt x="12589" y="8305"/>
                  <a:pt x="10432" y="10100"/>
                </a:cubicBezTo>
                <a:cubicBezTo>
                  <a:pt x="9517" y="10923"/>
                  <a:pt x="8373" y="11409"/>
                  <a:pt x="7273" y="12014"/>
                </a:cubicBezTo>
                <a:cubicBezTo>
                  <a:pt x="5052" y="13302"/>
                  <a:pt x="2530" y="16061"/>
                  <a:pt x="2344" y="20988"/>
                </a:cubicBezTo>
                <a:cubicBezTo>
                  <a:pt x="2340" y="21220"/>
                  <a:pt x="2336" y="21431"/>
                  <a:pt x="2344" y="21586"/>
                </a:cubicBezTo>
                <a:lnTo>
                  <a:pt x="2375" y="21586"/>
                </a:lnTo>
                <a:cubicBezTo>
                  <a:pt x="2375" y="21572"/>
                  <a:pt x="2375" y="21565"/>
                  <a:pt x="2375" y="21558"/>
                </a:cubicBezTo>
                <a:cubicBezTo>
                  <a:pt x="2360" y="20833"/>
                  <a:pt x="2403" y="19362"/>
                  <a:pt x="2922" y="17694"/>
                </a:cubicBezTo>
                <a:cubicBezTo>
                  <a:pt x="3876" y="14646"/>
                  <a:pt x="5713" y="12929"/>
                  <a:pt x="7609" y="11887"/>
                </a:cubicBezTo>
                <a:close/>
                <a:moveTo>
                  <a:pt x="4695" y="5089"/>
                </a:moveTo>
                <a:cubicBezTo>
                  <a:pt x="5329" y="3892"/>
                  <a:pt x="5463" y="2294"/>
                  <a:pt x="5127" y="704"/>
                </a:cubicBezTo>
                <a:cubicBezTo>
                  <a:pt x="5127" y="655"/>
                  <a:pt x="5012" y="232"/>
                  <a:pt x="4941" y="7"/>
                </a:cubicBezTo>
                <a:lnTo>
                  <a:pt x="4921" y="7"/>
                </a:lnTo>
                <a:cubicBezTo>
                  <a:pt x="5455" y="1675"/>
                  <a:pt x="5471" y="3829"/>
                  <a:pt x="4541" y="5328"/>
                </a:cubicBezTo>
                <a:cubicBezTo>
                  <a:pt x="4189" y="5933"/>
                  <a:pt x="3607" y="6426"/>
                  <a:pt x="3139" y="6926"/>
                </a:cubicBezTo>
                <a:cubicBezTo>
                  <a:pt x="1706" y="8425"/>
                  <a:pt x="455" y="9994"/>
                  <a:pt x="0" y="12781"/>
                </a:cubicBezTo>
                <a:lnTo>
                  <a:pt x="0" y="12859"/>
                </a:lnTo>
                <a:cubicBezTo>
                  <a:pt x="198" y="11704"/>
                  <a:pt x="507" y="10740"/>
                  <a:pt x="942" y="9882"/>
                </a:cubicBezTo>
                <a:cubicBezTo>
                  <a:pt x="2253" y="7362"/>
                  <a:pt x="4046" y="6419"/>
                  <a:pt x="4695" y="5089"/>
                </a:cubicBezTo>
                <a:close/>
                <a:moveTo>
                  <a:pt x="2340" y="5250"/>
                </a:moveTo>
                <a:cubicBezTo>
                  <a:pt x="2668" y="4934"/>
                  <a:pt x="3108" y="4617"/>
                  <a:pt x="3436" y="4117"/>
                </a:cubicBezTo>
                <a:cubicBezTo>
                  <a:pt x="4430" y="2576"/>
                  <a:pt x="3880" y="563"/>
                  <a:pt x="3638" y="7"/>
                </a:cubicBezTo>
                <a:lnTo>
                  <a:pt x="3591" y="7"/>
                </a:lnTo>
                <a:cubicBezTo>
                  <a:pt x="4161" y="1365"/>
                  <a:pt x="4125" y="3216"/>
                  <a:pt x="3258" y="4286"/>
                </a:cubicBezTo>
                <a:cubicBezTo>
                  <a:pt x="2154" y="5490"/>
                  <a:pt x="776" y="6348"/>
                  <a:pt x="135" y="7770"/>
                </a:cubicBezTo>
                <a:cubicBezTo>
                  <a:pt x="103" y="7848"/>
                  <a:pt x="48" y="7960"/>
                  <a:pt x="4" y="8073"/>
                </a:cubicBezTo>
                <a:lnTo>
                  <a:pt x="4" y="8192"/>
                </a:lnTo>
                <a:cubicBezTo>
                  <a:pt x="447" y="6975"/>
                  <a:pt x="1275" y="6222"/>
                  <a:pt x="2340" y="5250"/>
                </a:cubicBezTo>
                <a:close/>
                <a:moveTo>
                  <a:pt x="3971" y="4230"/>
                </a:moveTo>
                <a:cubicBezTo>
                  <a:pt x="4525" y="3167"/>
                  <a:pt x="4541" y="1738"/>
                  <a:pt x="4244" y="570"/>
                </a:cubicBezTo>
                <a:cubicBezTo>
                  <a:pt x="4212" y="457"/>
                  <a:pt x="4145" y="190"/>
                  <a:pt x="4066" y="0"/>
                </a:cubicBezTo>
                <a:lnTo>
                  <a:pt x="4042" y="0"/>
                </a:lnTo>
                <a:cubicBezTo>
                  <a:pt x="4584" y="1422"/>
                  <a:pt x="4580" y="3322"/>
                  <a:pt x="3765" y="4540"/>
                </a:cubicBezTo>
                <a:cubicBezTo>
                  <a:pt x="3345" y="5159"/>
                  <a:pt x="2866" y="5490"/>
                  <a:pt x="2363" y="6011"/>
                </a:cubicBezTo>
                <a:cubicBezTo>
                  <a:pt x="1449" y="6897"/>
                  <a:pt x="412" y="8002"/>
                  <a:pt x="4" y="9565"/>
                </a:cubicBezTo>
                <a:lnTo>
                  <a:pt x="4" y="9628"/>
                </a:lnTo>
                <a:cubicBezTo>
                  <a:pt x="150" y="9100"/>
                  <a:pt x="344" y="8629"/>
                  <a:pt x="594" y="8185"/>
                </a:cubicBezTo>
                <a:cubicBezTo>
                  <a:pt x="1635" y="6355"/>
                  <a:pt x="3488" y="5307"/>
                  <a:pt x="3971" y="4230"/>
                </a:cubicBezTo>
                <a:close/>
                <a:moveTo>
                  <a:pt x="4303" y="4723"/>
                </a:moveTo>
                <a:cubicBezTo>
                  <a:pt x="4858" y="3716"/>
                  <a:pt x="5012" y="2309"/>
                  <a:pt x="4739" y="894"/>
                </a:cubicBezTo>
                <a:cubicBezTo>
                  <a:pt x="4679" y="591"/>
                  <a:pt x="4596" y="274"/>
                  <a:pt x="4501" y="7"/>
                </a:cubicBezTo>
                <a:lnTo>
                  <a:pt x="4478" y="7"/>
                </a:lnTo>
                <a:cubicBezTo>
                  <a:pt x="5095" y="1781"/>
                  <a:pt x="4933" y="3808"/>
                  <a:pt x="4090" y="5032"/>
                </a:cubicBezTo>
                <a:cubicBezTo>
                  <a:pt x="3694" y="5623"/>
                  <a:pt x="3068" y="6123"/>
                  <a:pt x="2581" y="6651"/>
                </a:cubicBezTo>
                <a:cubicBezTo>
                  <a:pt x="1520" y="7742"/>
                  <a:pt x="420" y="9065"/>
                  <a:pt x="0" y="11127"/>
                </a:cubicBezTo>
                <a:lnTo>
                  <a:pt x="0" y="11198"/>
                </a:lnTo>
                <a:cubicBezTo>
                  <a:pt x="178" y="10367"/>
                  <a:pt x="439" y="9642"/>
                  <a:pt x="796" y="8988"/>
                </a:cubicBezTo>
                <a:cubicBezTo>
                  <a:pt x="1987" y="6841"/>
                  <a:pt x="3717" y="5884"/>
                  <a:pt x="4303" y="4723"/>
                </a:cubicBezTo>
                <a:close/>
                <a:moveTo>
                  <a:pt x="6687" y="7594"/>
                </a:moveTo>
                <a:cubicBezTo>
                  <a:pt x="8076" y="5666"/>
                  <a:pt x="8484" y="2886"/>
                  <a:pt x="7989" y="0"/>
                </a:cubicBezTo>
                <a:lnTo>
                  <a:pt x="7973" y="0"/>
                </a:lnTo>
                <a:cubicBezTo>
                  <a:pt x="8001" y="162"/>
                  <a:pt x="8029" y="338"/>
                  <a:pt x="8056" y="542"/>
                </a:cubicBezTo>
                <a:cubicBezTo>
                  <a:pt x="8480" y="3794"/>
                  <a:pt x="7736" y="6306"/>
                  <a:pt x="6402" y="7925"/>
                </a:cubicBezTo>
                <a:cubicBezTo>
                  <a:pt x="6216" y="8150"/>
                  <a:pt x="6018" y="8368"/>
                  <a:pt x="5804" y="8572"/>
                </a:cubicBezTo>
                <a:cubicBezTo>
                  <a:pt x="3947" y="10233"/>
                  <a:pt x="2664" y="11930"/>
                  <a:pt x="1849" y="13893"/>
                </a:cubicBezTo>
                <a:cubicBezTo>
                  <a:pt x="1057" y="15779"/>
                  <a:pt x="511" y="18313"/>
                  <a:pt x="364" y="21586"/>
                </a:cubicBezTo>
                <a:cubicBezTo>
                  <a:pt x="558" y="18447"/>
                  <a:pt x="982" y="16160"/>
                  <a:pt x="1710" y="14280"/>
                </a:cubicBezTo>
                <a:cubicBezTo>
                  <a:pt x="3357" y="10149"/>
                  <a:pt x="5721" y="9044"/>
                  <a:pt x="6687" y="7594"/>
                </a:cubicBezTo>
                <a:close/>
                <a:moveTo>
                  <a:pt x="7866" y="12197"/>
                </a:moveTo>
                <a:cubicBezTo>
                  <a:pt x="8765" y="11634"/>
                  <a:pt x="9636" y="11127"/>
                  <a:pt x="10400" y="10430"/>
                </a:cubicBezTo>
                <a:cubicBezTo>
                  <a:pt x="12653" y="8474"/>
                  <a:pt x="14696" y="5138"/>
                  <a:pt x="15301" y="338"/>
                </a:cubicBezTo>
                <a:cubicBezTo>
                  <a:pt x="15321" y="197"/>
                  <a:pt x="15333" y="84"/>
                  <a:pt x="15341" y="0"/>
                </a:cubicBezTo>
                <a:lnTo>
                  <a:pt x="15321" y="0"/>
                </a:lnTo>
                <a:cubicBezTo>
                  <a:pt x="15313" y="70"/>
                  <a:pt x="15301" y="162"/>
                  <a:pt x="15289" y="274"/>
                </a:cubicBezTo>
                <a:cubicBezTo>
                  <a:pt x="14696" y="5074"/>
                  <a:pt x="12661" y="8411"/>
                  <a:pt x="10428" y="10367"/>
                </a:cubicBezTo>
                <a:cubicBezTo>
                  <a:pt x="9517" y="11219"/>
                  <a:pt x="8373" y="11775"/>
                  <a:pt x="7340" y="12528"/>
                </a:cubicBezTo>
                <a:cubicBezTo>
                  <a:pt x="5372" y="13971"/>
                  <a:pt x="3084" y="16751"/>
                  <a:pt x="3060" y="21107"/>
                </a:cubicBezTo>
                <a:cubicBezTo>
                  <a:pt x="3060" y="21255"/>
                  <a:pt x="3064" y="21459"/>
                  <a:pt x="3072" y="21579"/>
                </a:cubicBezTo>
                <a:lnTo>
                  <a:pt x="3088" y="21579"/>
                </a:lnTo>
                <a:cubicBezTo>
                  <a:pt x="3044" y="20699"/>
                  <a:pt x="3092" y="19109"/>
                  <a:pt x="3733" y="17335"/>
                </a:cubicBezTo>
                <a:cubicBezTo>
                  <a:pt x="4691" y="14822"/>
                  <a:pt x="6196" y="13337"/>
                  <a:pt x="7866" y="12197"/>
                </a:cubicBezTo>
                <a:close/>
                <a:moveTo>
                  <a:pt x="20159" y="12957"/>
                </a:moveTo>
                <a:cubicBezTo>
                  <a:pt x="18912" y="15632"/>
                  <a:pt x="18053" y="18461"/>
                  <a:pt x="17225" y="21501"/>
                </a:cubicBezTo>
                <a:cubicBezTo>
                  <a:pt x="17217" y="21537"/>
                  <a:pt x="17210" y="21565"/>
                  <a:pt x="17202" y="21593"/>
                </a:cubicBezTo>
                <a:lnTo>
                  <a:pt x="17237" y="21593"/>
                </a:lnTo>
                <a:cubicBezTo>
                  <a:pt x="17241" y="21579"/>
                  <a:pt x="17245" y="21558"/>
                  <a:pt x="17249" y="21544"/>
                </a:cubicBezTo>
                <a:cubicBezTo>
                  <a:pt x="17827" y="19348"/>
                  <a:pt x="18698" y="16589"/>
                  <a:pt x="19284" y="15111"/>
                </a:cubicBezTo>
                <a:cubicBezTo>
                  <a:pt x="20088" y="13077"/>
                  <a:pt x="20864" y="11444"/>
                  <a:pt x="21592" y="10684"/>
                </a:cubicBezTo>
                <a:lnTo>
                  <a:pt x="21592" y="10606"/>
                </a:lnTo>
                <a:cubicBezTo>
                  <a:pt x="21457" y="10740"/>
                  <a:pt x="21299" y="10951"/>
                  <a:pt x="21153" y="11155"/>
                </a:cubicBezTo>
                <a:cubicBezTo>
                  <a:pt x="20780" y="11697"/>
                  <a:pt x="20523" y="12183"/>
                  <a:pt x="20159" y="12957"/>
                </a:cubicBezTo>
                <a:close/>
                <a:moveTo>
                  <a:pt x="20155" y="14759"/>
                </a:moveTo>
                <a:cubicBezTo>
                  <a:pt x="19114" y="16730"/>
                  <a:pt x="18433" y="18834"/>
                  <a:pt x="17803" y="21593"/>
                </a:cubicBezTo>
                <a:lnTo>
                  <a:pt x="17819" y="21593"/>
                </a:lnTo>
                <a:cubicBezTo>
                  <a:pt x="18263" y="19573"/>
                  <a:pt x="19066" y="16990"/>
                  <a:pt x="19628" y="15878"/>
                </a:cubicBezTo>
                <a:cubicBezTo>
                  <a:pt x="20286" y="14534"/>
                  <a:pt x="20923" y="13168"/>
                  <a:pt x="21588" y="12289"/>
                </a:cubicBezTo>
                <a:lnTo>
                  <a:pt x="21588" y="12267"/>
                </a:lnTo>
                <a:cubicBezTo>
                  <a:pt x="21073" y="12873"/>
                  <a:pt x="20682" y="13731"/>
                  <a:pt x="20155" y="14759"/>
                </a:cubicBezTo>
                <a:close/>
                <a:moveTo>
                  <a:pt x="20056" y="17926"/>
                </a:moveTo>
                <a:cubicBezTo>
                  <a:pt x="19553" y="18750"/>
                  <a:pt x="19082" y="20375"/>
                  <a:pt x="19110" y="21501"/>
                </a:cubicBezTo>
                <a:cubicBezTo>
                  <a:pt x="19114" y="21523"/>
                  <a:pt x="19110" y="21558"/>
                  <a:pt x="19110" y="21593"/>
                </a:cubicBezTo>
                <a:lnTo>
                  <a:pt x="19134" y="21593"/>
                </a:lnTo>
                <a:cubicBezTo>
                  <a:pt x="19130" y="21516"/>
                  <a:pt x="19118" y="21417"/>
                  <a:pt x="19126" y="21340"/>
                </a:cubicBezTo>
                <a:cubicBezTo>
                  <a:pt x="19134" y="20833"/>
                  <a:pt x="19229" y="20235"/>
                  <a:pt x="19395" y="19608"/>
                </a:cubicBezTo>
                <a:cubicBezTo>
                  <a:pt x="19720" y="18398"/>
                  <a:pt x="20131" y="17729"/>
                  <a:pt x="20749" y="17053"/>
                </a:cubicBezTo>
                <a:cubicBezTo>
                  <a:pt x="21089" y="16603"/>
                  <a:pt x="21335" y="16244"/>
                  <a:pt x="21588" y="15829"/>
                </a:cubicBezTo>
                <a:lnTo>
                  <a:pt x="21588" y="15787"/>
                </a:lnTo>
                <a:cubicBezTo>
                  <a:pt x="21560" y="15829"/>
                  <a:pt x="21537" y="15871"/>
                  <a:pt x="21513" y="15906"/>
                </a:cubicBezTo>
                <a:cubicBezTo>
                  <a:pt x="20848" y="17025"/>
                  <a:pt x="20325" y="17448"/>
                  <a:pt x="20056" y="17926"/>
                </a:cubicBezTo>
                <a:close/>
                <a:moveTo>
                  <a:pt x="21145" y="20256"/>
                </a:moveTo>
                <a:cubicBezTo>
                  <a:pt x="20994" y="20544"/>
                  <a:pt x="20879" y="21241"/>
                  <a:pt x="20931" y="21593"/>
                </a:cubicBezTo>
                <a:lnTo>
                  <a:pt x="20947" y="21593"/>
                </a:lnTo>
                <a:cubicBezTo>
                  <a:pt x="20927" y="21192"/>
                  <a:pt x="20974" y="20791"/>
                  <a:pt x="21085" y="20460"/>
                </a:cubicBezTo>
                <a:cubicBezTo>
                  <a:pt x="21232" y="20038"/>
                  <a:pt x="21390" y="19918"/>
                  <a:pt x="21592" y="19833"/>
                </a:cubicBezTo>
                <a:lnTo>
                  <a:pt x="21592" y="19791"/>
                </a:lnTo>
                <a:cubicBezTo>
                  <a:pt x="21418" y="19840"/>
                  <a:pt x="21256" y="20030"/>
                  <a:pt x="21145" y="20256"/>
                </a:cubicBezTo>
                <a:close/>
                <a:moveTo>
                  <a:pt x="20480" y="18595"/>
                </a:moveTo>
                <a:cubicBezTo>
                  <a:pt x="19993" y="19270"/>
                  <a:pt x="19680" y="20615"/>
                  <a:pt x="19739" y="21593"/>
                </a:cubicBezTo>
                <a:lnTo>
                  <a:pt x="19755" y="21593"/>
                </a:lnTo>
                <a:cubicBezTo>
                  <a:pt x="19723" y="21037"/>
                  <a:pt x="19807" y="20361"/>
                  <a:pt x="19981" y="19756"/>
                </a:cubicBezTo>
                <a:cubicBezTo>
                  <a:pt x="20440" y="18158"/>
                  <a:pt x="21042" y="18257"/>
                  <a:pt x="21592" y="17581"/>
                </a:cubicBezTo>
                <a:lnTo>
                  <a:pt x="21592" y="17539"/>
                </a:lnTo>
                <a:cubicBezTo>
                  <a:pt x="21592" y="17539"/>
                  <a:pt x="21592" y="17539"/>
                  <a:pt x="21592" y="17539"/>
                </a:cubicBezTo>
                <a:cubicBezTo>
                  <a:pt x="21232" y="17996"/>
                  <a:pt x="20729" y="18208"/>
                  <a:pt x="20480" y="18595"/>
                </a:cubicBezTo>
                <a:close/>
                <a:moveTo>
                  <a:pt x="20432" y="20361"/>
                </a:moveTo>
                <a:cubicBezTo>
                  <a:pt x="20349" y="20741"/>
                  <a:pt x="20313" y="21157"/>
                  <a:pt x="20333" y="21558"/>
                </a:cubicBezTo>
                <a:cubicBezTo>
                  <a:pt x="20333" y="21565"/>
                  <a:pt x="20333" y="21579"/>
                  <a:pt x="20337" y="21593"/>
                </a:cubicBezTo>
                <a:lnTo>
                  <a:pt x="20369" y="21593"/>
                </a:lnTo>
                <a:cubicBezTo>
                  <a:pt x="20369" y="21586"/>
                  <a:pt x="20369" y="21586"/>
                  <a:pt x="20369" y="21579"/>
                </a:cubicBezTo>
                <a:cubicBezTo>
                  <a:pt x="20317" y="20671"/>
                  <a:pt x="20571" y="19601"/>
                  <a:pt x="21046" y="19186"/>
                </a:cubicBezTo>
                <a:cubicBezTo>
                  <a:pt x="21196" y="19045"/>
                  <a:pt x="21414" y="19010"/>
                  <a:pt x="21592" y="18940"/>
                </a:cubicBezTo>
                <a:lnTo>
                  <a:pt x="21592" y="18876"/>
                </a:lnTo>
                <a:cubicBezTo>
                  <a:pt x="21450" y="18933"/>
                  <a:pt x="21291" y="18968"/>
                  <a:pt x="21157" y="19038"/>
                </a:cubicBezTo>
                <a:cubicBezTo>
                  <a:pt x="20832" y="19221"/>
                  <a:pt x="20555" y="19770"/>
                  <a:pt x="20432" y="20361"/>
                </a:cubicBezTo>
                <a:close/>
                <a:moveTo>
                  <a:pt x="18413" y="15948"/>
                </a:moveTo>
                <a:cubicBezTo>
                  <a:pt x="17546" y="18658"/>
                  <a:pt x="16972" y="20432"/>
                  <a:pt x="16616" y="21593"/>
                </a:cubicBezTo>
                <a:lnTo>
                  <a:pt x="16620" y="21593"/>
                </a:lnTo>
                <a:cubicBezTo>
                  <a:pt x="17249" y="19728"/>
                  <a:pt x="18124" y="16842"/>
                  <a:pt x="18951" y="14330"/>
                </a:cubicBezTo>
                <a:cubicBezTo>
                  <a:pt x="19684" y="12091"/>
                  <a:pt x="20606" y="10036"/>
                  <a:pt x="21588" y="9093"/>
                </a:cubicBezTo>
                <a:lnTo>
                  <a:pt x="21588" y="9058"/>
                </a:lnTo>
                <a:cubicBezTo>
                  <a:pt x="21529" y="9114"/>
                  <a:pt x="21461" y="9192"/>
                  <a:pt x="21406" y="9241"/>
                </a:cubicBezTo>
                <a:cubicBezTo>
                  <a:pt x="20206" y="10592"/>
                  <a:pt x="19324" y="13028"/>
                  <a:pt x="18413" y="15948"/>
                </a:cubicBezTo>
                <a:close/>
                <a:moveTo>
                  <a:pt x="17633" y="9382"/>
                </a:moveTo>
                <a:cubicBezTo>
                  <a:pt x="17392" y="10649"/>
                  <a:pt x="17245" y="11845"/>
                  <a:pt x="16917" y="13084"/>
                </a:cubicBezTo>
                <a:cubicBezTo>
                  <a:pt x="16113" y="16314"/>
                  <a:pt x="14577" y="19833"/>
                  <a:pt x="13080" y="21593"/>
                </a:cubicBezTo>
                <a:lnTo>
                  <a:pt x="13120" y="21593"/>
                </a:lnTo>
                <a:cubicBezTo>
                  <a:pt x="13211" y="21494"/>
                  <a:pt x="13302" y="21347"/>
                  <a:pt x="13401" y="21234"/>
                </a:cubicBezTo>
                <a:cubicBezTo>
                  <a:pt x="14767" y="19376"/>
                  <a:pt x="15994" y="16540"/>
                  <a:pt x="16794" y="13619"/>
                </a:cubicBezTo>
                <a:cubicBezTo>
                  <a:pt x="17340" y="11690"/>
                  <a:pt x="17459" y="10072"/>
                  <a:pt x="17811" y="8650"/>
                </a:cubicBezTo>
                <a:cubicBezTo>
                  <a:pt x="18552" y="5511"/>
                  <a:pt x="20076" y="2555"/>
                  <a:pt x="21588" y="1394"/>
                </a:cubicBezTo>
                <a:lnTo>
                  <a:pt x="21588" y="1379"/>
                </a:lnTo>
                <a:cubicBezTo>
                  <a:pt x="19917" y="2541"/>
                  <a:pt x="18235" y="6257"/>
                  <a:pt x="17633" y="9382"/>
                </a:cubicBezTo>
                <a:close/>
                <a:moveTo>
                  <a:pt x="18334" y="10733"/>
                </a:moveTo>
                <a:cubicBezTo>
                  <a:pt x="18108" y="11571"/>
                  <a:pt x="17982" y="12359"/>
                  <a:pt x="17803" y="13091"/>
                </a:cubicBezTo>
                <a:cubicBezTo>
                  <a:pt x="17162" y="15829"/>
                  <a:pt x="15883" y="19348"/>
                  <a:pt x="14680" y="21572"/>
                </a:cubicBezTo>
                <a:cubicBezTo>
                  <a:pt x="14676" y="21579"/>
                  <a:pt x="14672" y="21586"/>
                  <a:pt x="14668" y="21593"/>
                </a:cubicBezTo>
                <a:lnTo>
                  <a:pt x="14680" y="21593"/>
                </a:lnTo>
                <a:cubicBezTo>
                  <a:pt x="15032" y="21009"/>
                  <a:pt x="15388" y="20192"/>
                  <a:pt x="15776" y="19299"/>
                </a:cubicBezTo>
                <a:cubicBezTo>
                  <a:pt x="17831" y="14273"/>
                  <a:pt x="17855" y="12500"/>
                  <a:pt x="18409" y="10522"/>
                </a:cubicBezTo>
                <a:cubicBezTo>
                  <a:pt x="19046" y="8143"/>
                  <a:pt x="20317" y="5448"/>
                  <a:pt x="21592" y="4483"/>
                </a:cubicBezTo>
                <a:lnTo>
                  <a:pt x="21592" y="4448"/>
                </a:lnTo>
                <a:cubicBezTo>
                  <a:pt x="20238" y="5483"/>
                  <a:pt x="18979" y="8249"/>
                  <a:pt x="18334" y="10733"/>
                </a:cubicBezTo>
                <a:close/>
                <a:moveTo>
                  <a:pt x="18278" y="8868"/>
                </a:moveTo>
                <a:cubicBezTo>
                  <a:pt x="17997" y="9769"/>
                  <a:pt x="17740" y="11155"/>
                  <a:pt x="17609" y="11894"/>
                </a:cubicBezTo>
                <a:cubicBezTo>
                  <a:pt x="17463" y="12633"/>
                  <a:pt x="17285" y="13379"/>
                  <a:pt x="17071" y="14147"/>
                </a:cubicBezTo>
                <a:cubicBezTo>
                  <a:pt x="16513" y="16110"/>
                  <a:pt x="15935" y="17659"/>
                  <a:pt x="15135" y="19355"/>
                </a:cubicBezTo>
                <a:cubicBezTo>
                  <a:pt x="14704" y="20263"/>
                  <a:pt x="14276" y="21023"/>
                  <a:pt x="13896" y="21586"/>
                </a:cubicBezTo>
                <a:lnTo>
                  <a:pt x="13951" y="21586"/>
                </a:lnTo>
                <a:cubicBezTo>
                  <a:pt x="13959" y="21572"/>
                  <a:pt x="13967" y="21558"/>
                  <a:pt x="13979" y="21544"/>
                </a:cubicBezTo>
                <a:cubicBezTo>
                  <a:pt x="15289" y="19510"/>
                  <a:pt x="16489" y="16526"/>
                  <a:pt x="17273" y="13527"/>
                </a:cubicBezTo>
                <a:cubicBezTo>
                  <a:pt x="17605" y="12352"/>
                  <a:pt x="17803" y="10712"/>
                  <a:pt x="18203" y="9269"/>
                </a:cubicBezTo>
                <a:cubicBezTo>
                  <a:pt x="18963" y="6447"/>
                  <a:pt x="20369" y="3843"/>
                  <a:pt x="21592" y="2963"/>
                </a:cubicBezTo>
                <a:lnTo>
                  <a:pt x="21592" y="2900"/>
                </a:lnTo>
                <a:cubicBezTo>
                  <a:pt x="20246" y="3864"/>
                  <a:pt x="18948" y="6552"/>
                  <a:pt x="18278" y="8868"/>
                </a:cubicBezTo>
                <a:close/>
                <a:moveTo>
                  <a:pt x="19201" y="11754"/>
                </a:moveTo>
                <a:cubicBezTo>
                  <a:pt x="18793" y="12880"/>
                  <a:pt x="18548" y="13935"/>
                  <a:pt x="18263" y="14872"/>
                </a:cubicBezTo>
                <a:cubicBezTo>
                  <a:pt x="17689" y="16835"/>
                  <a:pt x="16734" y="19643"/>
                  <a:pt x="16014" y="21593"/>
                </a:cubicBezTo>
                <a:lnTo>
                  <a:pt x="16034" y="21593"/>
                </a:lnTo>
                <a:cubicBezTo>
                  <a:pt x="16216" y="21107"/>
                  <a:pt x="16406" y="20579"/>
                  <a:pt x="16616" y="19995"/>
                </a:cubicBezTo>
                <a:cubicBezTo>
                  <a:pt x="17621" y="17180"/>
                  <a:pt x="18267" y="14956"/>
                  <a:pt x="18940" y="12598"/>
                </a:cubicBezTo>
                <a:cubicBezTo>
                  <a:pt x="19529" y="10712"/>
                  <a:pt x="20555" y="8432"/>
                  <a:pt x="21596" y="7552"/>
                </a:cubicBezTo>
                <a:lnTo>
                  <a:pt x="21596" y="7517"/>
                </a:lnTo>
                <a:cubicBezTo>
                  <a:pt x="20705" y="8235"/>
                  <a:pt x="19747" y="10198"/>
                  <a:pt x="19201" y="11754"/>
                </a:cubicBezTo>
                <a:close/>
                <a:moveTo>
                  <a:pt x="18512" y="12070"/>
                </a:moveTo>
                <a:cubicBezTo>
                  <a:pt x="17795" y="15209"/>
                  <a:pt x="16635" y="18728"/>
                  <a:pt x="15361" y="21593"/>
                </a:cubicBezTo>
                <a:lnTo>
                  <a:pt x="15384" y="21593"/>
                </a:lnTo>
                <a:cubicBezTo>
                  <a:pt x="15634" y="21037"/>
                  <a:pt x="15907" y="20382"/>
                  <a:pt x="16192" y="19643"/>
                </a:cubicBezTo>
                <a:cubicBezTo>
                  <a:pt x="17625" y="15899"/>
                  <a:pt x="17918" y="14477"/>
                  <a:pt x="18662" y="11606"/>
                </a:cubicBezTo>
                <a:cubicBezTo>
                  <a:pt x="19351" y="9220"/>
                  <a:pt x="20440" y="7010"/>
                  <a:pt x="21592" y="5996"/>
                </a:cubicBezTo>
                <a:lnTo>
                  <a:pt x="21592" y="5982"/>
                </a:lnTo>
                <a:cubicBezTo>
                  <a:pt x="20325" y="6982"/>
                  <a:pt x="19126" y="9741"/>
                  <a:pt x="18512" y="12070"/>
                </a:cubicBezTo>
                <a:close/>
                <a:moveTo>
                  <a:pt x="20452" y="15906"/>
                </a:moveTo>
                <a:cubicBezTo>
                  <a:pt x="20210" y="16328"/>
                  <a:pt x="19941" y="16709"/>
                  <a:pt x="19739" y="17089"/>
                </a:cubicBezTo>
                <a:cubicBezTo>
                  <a:pt x="19177" y="18116"/>
                  <a:pt x="18453" y="20213"/>
                  <a:pt x="18465" y="21572"/>
                </a:cubicBezTo>
                <a:cubicBezTo>
                  <a:pt x="18465" y="21579"/>
                  <a:pt x="18465" y="21586"/>
                  <a:pt x="18465" y="21593"/>
                </a:cubicBezTo>
                <a:lnTo>
                  <a:pt x="18484" y="21593"/>
                </a:lnTo>
                <a:cubicBezTo>
                  <a:pt x="18468" y="21086"/>
                  <a:pt x="18591" y="20333"/>
                  <a:pt x="18833" y="19474"/>
                </a:cubicBezTo>
                <a:cubicBezTo>
                  <a:pt x="19197" y="18187"/>
                  <a:pt x="19656" y="17187"/>
                  <a:pt x="20234" y="16321"/>
                </a:cubicBezTo>
                <a:cubicBezTo>
                  <a:pt x="20685" y="15582"/>
                  <a:pt x="21165" y="14689"/>
                  <a:pt x="21600" y="14013"/>
                </a:cubicBezTo>
                <a:lnTo>
                  <a:pt x="21600" y="13978"/>
                </a:lnTo>
                <a:cubicBezTo>
                  <a:pt x="21580" y="14006"/>
                  <a:pt x="21560" y="14034"/>
                  <a:pt x="21541" y="14062"/>
                </a:cubicBezTo>
                <a:cubicBezTo>
                  <a:pt x="21172" y="14611"/>
                  <a:pt x="20788" y="15343"/>
                  <a:pt x="20452" y="15906"/>
                </a:cubicBezTo>
                <a:close/>
                <a:moveTo>
                  <a:pt x="10044" y="11894"/>
                </a:moveTo>
                <a:cubicBezTo>
                  <a:pt x="10487" y="11381"/>
                  <a:pt x="11061" y="10972"/>
                  <a:pt x="11857" y="10170"/>
                </a:cubicBezTo>
                <a:cubicBezTo>
                  <a:pt x="15258" y="6665"/>
                  <a:pt x="16497" y="1710"/>
                  <a:pt x="16873" y="7"/>
                </a:cubicBezTo>
                <a:cubicBezTo>
                  <a:pt x="16271" y="2393"/>
                  <a:pt x="14901" y="7672"/>
                  <a:pt x="10824" y="11099"/>
                </a:cubicBezTo>
                <a:cubicBezTo>
                  <a:pt x="10646" y="11254"/>
                  <a:pt x="10475" y="11416"/>
                  <a:pt x="10301" y="11592"/>
                </a:cubicBezTo>
                <a:cubicBezTo>
                  <a:pt x="8460" y="13436"/>
                  <a:pt x="7007" y="16272"/>
                  <a:pt x="5978" y="19855"/>
                </a:cubicBezTo>
                <a:cubicBezTo>
                  <a:pt x="5804" y="20481"/>
                  <a:pt x="5622" y="21093"/>
                  <a:pt x="5519" y="21593"/>
                </a:cubicBezTo>
                <a:lnTo>
                  <a:pt x="5527" y="21593"/>
                </a:lnTo>
                <a:cubicBezTo>
                  <a:pt x="5875" y="20312"/>
                  <a:pt x="6322" y="18531"/>
                  <a:pt x="7083" y="16744"/>
                </a:cubicBezTo>
                <a:cubicBezTo>
                  <a:pt x="7902" y="14766"/>
                  <a:pt x="8880" y="13154"/>
                  <a:pt x="10044" y="11894"/>
                </a:cubicBezTo>
                <a:close/>
                <a:moveTo>
                  <a:pt x="12431" y="10043"/>
                </a:moveTo>
                <a:cubicBezTo>
                  <a:pt x="15535" y="6391"/>
                  <a:pt x="16762" y="2111"/>
                  <a:pt x="17404" y="0"/>
                </a:cubicBezTo>
                <a:lnTo>
                  <a:pt x="17376" y="0"/>
                </a:lnTo>
                <a:cubicBezTo>
                  <a:pt x="16984" y="1225"/>
                  <a:pt x="16893" y="1577"/>
                  <a:pt x="16469" y="2752"/>
                </a:cubicBezTo>
                <a:cubicBezTo>
                  <a:pt x="15662" y="4955"/>
                  <a:pt x="14327" y="7897"/>
                  <a:pt x="12130" y="10311"/>
                </a:cubicBezTo>
                <a:cubicBezTo>
                  <a:pt x="10780" y="11683"/>
                  <a:pt x="10079" y="12570"/>
                  <a:pt x="9201" y="14133"/>
                </a:cubicBezTo>
                <a:cubicBezTo>
                  <a:pt x="7843" y="16547"/>
                  <a:pt x="6968" y="19348"/>
                  <a:pt x="6350" y="21501"/>
                </a:cubicBezTo>
                <a:cubicBezTo>
                  <a:pt x="6342" y="21530"/>
                  <a:pt x="6334" y="21558"/>
                  <a:pt x="6322" y="21586"/>
                </a:cubicBezTo>
                <a:lnTo>
                  <a:pt x="6362" y="21586"/>
                </a:lnTo>
                <a:cubicBezTo>
                  <a:pt x="6362" y="21579"/>
                  <a:pt x="6366" y="21572"/>
                  <a:pt x="6366" y="21565"/>
                </a:cubicBezTo>
                <a:cubicBezTo>
                  <a:pt x="8488" y="13943"/>
                  <a:pt x="10681" y="11901"/>
                  <a:pt x="12431" y="10043"/>
                </a:cubicBezTo>
                <a:close/>
                <a:moveTo>
                  <a:pt x="14525" y="18278"/>
                </a:moveTo>
                <a:cubicBezTo>
                  <a:pt x="17225" y="12823"/>
                  <a:pt x="16917" y="9790"/>
                  <a:pt x="17657" y="7137"/>
                </a:cubicBezTo>
                <a:cubicBezTo>
                  <a:pt x="18362" y="4279"/>
                  <a:pt x="19906" y="1211"/>
                  <a:pt x="21422" y="0"/>
                </a:cubicBezTo>
                <a:lnTo>
                  <a:pt x="21378" y="0"/>
                </a:lnTo>
                <a:cubicBezTo>
                  <a:pt x="20951" y="317"/>
                  <a:pt x="20476" y="943"/>
                  <a:pt x="20131" y="1422"/>
                </a:cubicBezTo>
                <a:cubicBezTo>
                  <a:pt x="18880" y="3216"/>
                  <a:pt x="17815" y="5828"/>
                  <a:pt x="17305" y="8699"/>
                </a:cubicBezTo>
                <a:cubicBezTo>
                  <a:pt x="17047" y="10374"/>
                  <a:pt x="16833" y="11916"/>
                  <a:pt x="16370" y="13485"/>
                </a:cubicBezTo>
                <a:cubicBezTo>
                  <a:pt x="15491" y="16694"/>
                  <a:pt x="13741" y="20228"/>
                  <a:pt x="12158" y="21586"/>
                </a:cubicBezTo>
                <a:lnTo>
                  <a:pt x="12186" y="21586"/>
                </a:lnTo>
                <a:cubicBezTo>
                  <a:pt x="12878" y="21058"/>
                  <a:pt x="13840" y="19601"/>
                  <a:pt x="14525" y="18278"/>
                </a:cubicBezTo>
                <a:close/>
                <a:moveTo>
                  <a:pt x="13243" y="9572"/>
                </a:moveTo>
                <a:cubicBezTo>
                  <a:pt x="15586" y="6341"/>
                  <a:pt x="16727" y="3188"/>
                  <a:pt x="17914" y="0"/>
                </a:cubicBezTo>
                <a:lnTo>
                  <a:pt x="17890" y="0"/>
                </a:lnTo>
                <a:cubicBezTo>
                  <a:pt x="17807" y="211"/>
                  <a:pt x="17708" y="479"/>
                  <a:pt x="17590" y="809"/>
                </a:cubicBezTo>
                <a:cubicBezTo>
                  <a:pt x="15966" y="5342"/>
                  <a:pt x="14339" y="8382"/>
                  <a:pt x="11944" y="11170"/>
                </a:cubicBezTo>
                <a:cubicBezTo>
                  <a:pt x="9664" y="14083"/>
                  <a:pt x="8302" y="18011"/>
                  <a:pt x="7134" y="21586"/>
                </a:cubicBezTo>
                <a:lnTo>
                  <a:pt x="7154" y="21586"/>
                </a:lnTo>
                <a:cubicBezTo>
                  <a:pt x="7229" y="21361"/>
                  <a:pt x="7308" y="21128"/>
                  <a:pt x="7391" y="20875"/>
                </a:cubicBezTo>
                <a:cubicBezTo>
                  <a:pt x="10024" y="12760"/>
                  <a:pt x="11865" y="11479"/>
                  <a:pt x="13243" y="9572"/>
                </a:cubicBezTo>
                <a:close/>
                <a:moveTo>
                  <a:pt x="11829" y="9790"/>
                </a:moveTo>
                <a:cubicBezTo>
                  <a:pt x="14232" y="7306"/>
                  <a:pt x="15670" y="3794"/>
                  <a:pt x="16378" y="7"/>
                </a:cubicBezTo>
                <a:lnTo>
                  <a:pt x="16362" y="7"/>
                </a:lnTo>
                <a:cubicBezTo>
                  <a:pt x="16327" y="183"/>
                  <a:pt x="16315" y="246"/>
                  <a:pt x="16283" y="415"/>
                </a:cubicBezTo>
                <a:cubicBezTo>
                  <a:pt x="15404" y="4793"/>
                  <a:pt x="13650" y="8059"/>
                  <a:pt x="11429" y="10163"/>
                </a:cubicBezTo>
                <a:cubicBezTo>
                  <a:pt x="10697" y="10881"/>
                  <a:pt x="9862" y="11367"/>
                  <a:pt x="9169" y="12077"/>
                </a:cubicBezTo>
                <a:cubicBezTo>
                  <a:pt x="7090" y="14126"/>
                  <a:pt x="5677" y="17265"/>
                  <a:pt x="4810" y="21058"/>
                </a:cubicBezTo>
                <a:cubicBezTo>
                  <a:pt x="4767" y="21248"/>
                  <a:pt x="4727" y="21424"/>
                  <a:pt x="4687" y="21600"/>
                </a:cubicBezTo>
                <a:lnTo>
                  <a:pt x="4703" y="21600"/>
                </a:lnTo>
                <a:cubicBezTo>
                  <a:pt x="4980" y="20375"/>
                  <a:pt x="5368" y="18757"/>
                  <a:pt x="6022" y="17124"/>
                </a:cubicBezTo>
                <a:cubicBezTo>
                  <a:pt x="8159" y="11859"/>
                  <a:pt x="10392" y="11402"/>
                  <a:pt x="11829" y="9790"/>
                </a:cubicBezTo>
                <a:close/>
                <a:moveTo>
                  <a:pt x="11362" y="9896"/>
                </a:moveTo>
                <a:cubicBezTo>
                  <a:pt x="13449" y="7918"/>
                  <a:pt x="15171" y="4659"/>
                  <a:pt x="15824" y="260"/>
                </a:cubicBezTo>
                <a:cubicBezTo>
                  <a:pt x="15844" y="148"/>
                  <a:pt x="15856" y="63"/>
                  <a:pt x="15863" y="0"/>
                </a:cubicBezTo>
                <a:lnTo>
                  <a:pt x="15844" y="0"/>
                </a:lnTo>
                <a:cubicBezTo>
                  <a:pt x="15836" y="42"/>
                  <a:pt x="15828" y="91"/>
                  <a:pt x="15820" y="155"/>
                </a:cubicBezTo>
                <a:cubicBezTo>
                  <a:pt x="15147" y="4751"/>
                  <a:pt x="13334" y="8150"/>
                  <a:pt x="10990" y="10198"/>
                </a:cubicBezTo>
                <a:cubicBezTo>
                  <a:pt x="10159" y="10965"/>
                  <a:pt x="9165" y="11430"/>
                  <a:pt x="8365" y="12169"/>
                </a:cubicBezTo>
                <a:cubicBezTo>
                  <a:pt x="6208" y="14083"/>
                  <a:pt x="4719" y="17201"/>
                  <a:pt x="3931" y="21135"/>
                </a:cubicBezTo>
                <a:cubicBezTo>
                  <a:pt x="3900" y="21290"/>
                  <a:pt x="3872" y="21438"/>
                  <a:pt x="3844" y="21586"/>
                </a:cubicBezTo>
                <a:lnTo>
                  <a:pt x="3860" y="21586"/>
                </a:lnTo>
                <a:cubicBezTo>
                  <a:pt x="4086" y="20446"/>
                  <a:pt x="4406" y="18982"/>
                  <a:pt x="4965" y="17504"/>
                </a:cubicBezTo>
                <a:cubicBezTo>
                  <a:pt x="7178" y="11810"/>
                  <a:pt x="9664" y="11662"/>
                  <a:pt x="11362" y="9896"/>
                </a:cubicBezTo>
                <a:close/>
                <a:moveTo>
                  <a:pt x="13591" y="9762"/>
                </a:moveTo>
                <a:cubicBezTo>
                  <a:pt x="15559" y="6785"/>
                  <a:pt x="16881" y="3646"/>
                  <a:pt x="17724" y="1626"/>
                </a:cubicBezTo>
                <a:cubicBezTo>
                  <a:pt x="17894" y="1218"/>
                  <a:pt x="18247" y="366"/>
                  <a:pt x="18421" y="0"/>
                </a:cubicBezTo>
                <a:lnTo>
                  <a:pt x="18401" y="0"/>
                </a:lnTo>
                <a:cubicBezTo>
                  <a:pt x="18381" y="42"/>
                  <a:pt x="18358" y="91"/>
                  <a:pt x="18334" y="141"/>
                </a:cubicBezTo>
                <a:cubicBezTo>
                  <a:pt x="16980" y="3259"/>
                  <a:pt x="16042" y="5898"/>
                  <a:pt x="13678" y="9586"/>
                </a:cubicBezTo>
                <a:cubicBezTo>
                  <a:pt x="10717" y="13682"/>
                  <a:pt x="9676" y="16934"/>
                  <a:pt x="7922" y="21586"/>
                </a:cubicBezTo>
                <a:lnTo>
                  <a:pt x="7942" y="21586"/>
                </a:lnTo>
                <a:cubicBezTo>
                  <a:pt x="7946" y="21579"/>
                  <a:pt x="7946" y="21572"/>
                  <a:pt x="7950" y="21565"/>
                </a:cubicBezTo>
                <a:cubicBezTo>
                  <a:pt x="8124" y="21121"/>
                  <a:pt x="8310" y="20608"/>
                  <a:pt x="8524" y="20030"/>
                </a:cubicBezTo>
                <a:cubicBezTo>
                  <a:pt x="10123" y="15611"/>
                  <a:pt x="11485" y="12640"/>
                  <a:pt x="13591" y="9762"/>
                </a:cubicBezTo>
                <a:close/>
                <a:moveTo>
                  <a:pt x="14399" y="9262"/>
                </a:moveTo>
                <a:cubicBezTo>
                  <a:pt x="15852" y="6644"/>
                  <a:pt x="16857" y="4413"/>
                  <a:pt x="17827" y="2287"/>
                </a:cubicBezTo>
                <a:cubicBezTo>
                  <a:pt x="18294" y="1260"/>
                  <a:pt x="18662" y="472"/>
                  <a:pt x="18924" y="7"/>
                </a:cubicBezTo>
                <a:cubicBezTo>
                  <a:pt x="18924" y="7"/>
                  <a:pt x="18924" y="7"/>
                  <a:pt x="18928" y="0"/>
                </a:cubicBezTo>
                <a:lnTo>
                  <a:pt x="18900" y="0"/>
                </a:lnTo>
                <a:cubicBezTo>
                  <a:pt x="18888" y="21"/>
                  <a:pt x="18876" y="42"/>
                  <a:pt x="18868" y="56"/>
                </a:cubicBezTo>
                <a:cubicBezTo>
                  <a:pt x="17625" y="2513"/>
                  <a:pt x="16675" y="4899"/>
                  <a:pt x="15345" y="7439"/>
                </a:cubicBezTo>
                <a:cubicBezTo>
                  <a:pt x="14739" y="8643"/>
                  <a:pt x="13979" y="9952"/>
                  <a:pt x="13314" y="11106"/>
                </a:cubicBezTo>
                <a:cubicBezTo>
                  <a:pt x="11228" y="14872"/>
                  <a:pt x="10167" y="18250"/>
                  <a:pt x="8698" y="21593"/>
                </a:cubicBezTo>
                <a:lnTo>
                  <a:pt x="8722" y="21593"/>
                </a:lnTo>
                <a:cubicBezTo>
                  <a:pt x="8729" y="21572"/>
                  <a:pt x="8737" y="21558"/>
                  <a:pt x="8745" y="21544"/>
                </a:cubicBezTo>
                <a:cubicBezTo>
                  <a:pt x="9066" y="20833"/>
                  <a:pt x="9430" y="19918"/>
                  <a:pt x="9850" y="18862"/>
                </a:cubicBezTo>
                <a:cubicBezTo>
                  <a:pt x="11418" y="14865"/>
                  <a:pt x="12463" y="12507"/>
                  <a:pt x="14399" y="9262"/>
                </a:cubicBezTo>
                <a:close/>
                <a:moveTo>
                  <a:pt x="15662" y="13035"/>
                </a:moveTo>
                <a:cubicBezTo>
                  <a:pt x="16224" y="11254"/>
                  <a:pt x="16497" y="9487"/>
                  <a:pt x="16968" y="7848"/>
                </a:cubicBezTo>
                <a:cubicBezTo>
                  <a:pt x="17784" y="4913"/>
                  <a:pt x="19458" y="1358"/>
                  <a:pt x="20927" y="7"/>
                </a:cubicBezTo>
                <a:lnTo>
                  <a:pt x="20883" y="7"/>
                </a:lnTo>
                <a:cubicBezTo>
                  <a:pt x="20876" y="14"/>
                  <a:pt x="20872" y="21"/>
                  <a:pt x="20864" y="21"/>
                </a:cubicBezTo>
                <a:cubicBezTo>
                  <a:pt x="20282" y="598"/>
                  <a:pt x="19846" y="1246"/>
                  <a:pt x="19296" y="2175"/>
                </a:cubicBezTo>
                <a:cubicBezTo>
                  <a:pt x="17894" y="4603"/>
                  <a:pt x="16924" y="7439"/>
                  <a:pt x="16311" y="10494"/>
                </a:cubicBezTo>
                <a:cubicBezTo>
                  <a:pt x="15436" y="14435"/>
                  <a:pt x="13437" y="19510"/>
                  <a:pt x="11536" y="21593"/>
                </a:cubicBezTo>
                <a:lnTo>
                  <a:pt x="11576" y="21593"/>
                </a:lnTo>
                <a:cubicBezTo>
                  <a:pt x="11715" y="21459"/>
                  <a:pt x="11849" y="21248"/>
                  <a:pt x="11996" y="21079"/>
                </a:cubicBezTo>
                <a:cubicBezTo>
                  <a:pt x="13437" y="19116"/>
                  <a:pt x="14743" y="16054"/>
                  <a:pt x="15662" y="13035"/>
                </a:cubicBezTo>
                <a:close/>
                <a:moveTo>
                  <a:pt x="12688" y="18412"/>
                </a:moveTo>
                <a:cubicBezTo>
                  <a:pt x="15131" y="13077"/>
                  <a:pt x="15745" y="9607"/>
                  <a:pt x="16885" y="6728"/>
                </a:cubicBezTo>
                <a:cubicBezTo>
                  <a:pt x="17835" y="4230"/>
                  <a:pt x="19316" y="1204"/>
                  <a:pt x="20432" y="0"/>
                </a:cubicBezTo>
                <a:lnTo>
                  <a:pt x="20389" y="0"/>
                </a:lnTo>
                <a:cubicBezTo>
                  <a:pt x="20321" y="77"/>
                  <a:pt x="20254" y="176"/>
                  <a:pt x="20175" y="260"/>
                </a:cubicBezTo>
                <a:cubicBezTo>
                  <a:pt x="18750" y="2118"/>
                  <a:pt x="17245" y="5455"/>
                  <a:pt x="16212" y="8558"/>
                </a:cubicBezTo>
                <a:cubicBezTo>
                  <a:pt x="15586" y="10522"/>
                  <a:pt x="15250" y="11782"/>
                  <a:pt x="14715" y="13267"/>
                </a:cubicBezTo>
                <a:cubicBezTo>
                  <a:pt x="13702" y="16188"/>
                  <a:pt x="12198" y="19833"/>
                  <a:pt x="10875" y="21586"/>
                </a:cubicBezTo>
                <a:lnTo>
                  <a:pt x="10895" y="21586"/>
                </a:lnTo>
                <a:cubicBezTo>
                  <a:pt x="11382" y="21044"/>
                  <a:pt x="12142" y="19580"/>
                  <a:pt x="12688" y="18412"/>
                </a:cubicBezTo>
                <a:close/>
                <a:moveTo>
                  <a:pt x="19945" y="0"/>
                </a:moveTo>
                <a:lnTo>
                  <a:pt x="19886" y="0"/>
                </a:lnTo>
                <a:cubicBezTo>
                  <a:pt x="19514" y="450"/>
                  <a:pt x="18781" y="1795"/>
                  <a:pt x="18635" y="2069"/>
                </a:cubicBezTo>
                <a:cubicBezTo>
                  <a:pt x="16232" y="6651"/>
                  <a:pt x="14636" y="11423"/>
                  <a:pt x="12938" y="15611"/>
                </a:cubicBezTo>
                <a:cubicBezTo>
                  <a:pt x="12201" y="17455"/>
                  <a:pt x="11018" y="20242"/>
                  <a:pt x="10171" y="21586"/>
                </a:cubicBezTo>
                <a:lnTo>
                  <a:pt x="10222" y="21586"/>
                </a:lnTo>
                <a:cubicBezTo>
                  <a:pt x="10258" y="21523"/>
                  <a:pt x="10293" y="21445"/>
                  <a:pt x="10333" y="21396"/>
                </a:cubicBezTo>
                <a:cubicBezTo>
                  <a:pt x="12938" y="16751"/>
                  <a:pt x="15088" y="9403"/>
                  <a:pt x="17689" y="4061"/>
                </a:cubicBezTo>
                <a:cubicBezTo>
                  <a:pt x="18211" y="2928"/>
                  <a:pt x="19351" y="732"/>
                  <a:pt x="19945" y="0"/>
                </a:cubicBezTo>
                <a:close/>
                <a:moveTo>
                  <a:pt x="15697" y="7580"/>
                </a:moveTo>
                <a:cubicBezTo>
                  <a:pt x="17055" y="4680"/>
                  <a:pt x="18670" y="1147"/>
                  <a:pt x="19427" y="0"/>
                </a:cubicBezTo>
                <a:lnTo>
                  <a:pt x="19399" y="0"/>
                </a:lnTo>
                <a:cubicBezTo>
                  <a:pt x="19347" y="77"/>
                  <a:pt x="19304" y="169"/>
                  <a:pt x="19240" y="253"/>
                </a:cubicBezTo>
                <a:cubicBezTo>
                  <a:pt x="18639" y="1196"/>
                  <a:pt x="17035" y="4659"/>
                  <a:pt x="16046" y="6785"/>
                </a:cubicBezTo>
                <a:cubicBezTo>
                  <a:pt x="15626" y="7679"/>
                  <a:pt x="15183" y="8622"/>
                  <a:pt x="14723" y="9586"/>
                </a:cubicBezTo>
                <a:cubicBezTo>
                  <a:pt x="12411" y="14294"/>
                  <a:pt x="11038" y="18447"/>
                  <a:pt x="9458" y="21586"/>
                </a:cubicBezTo>
                <a:lnTo>
                  <a:pt x="9466" y="21586"/>
                </a:lnTo>
                <a:cubicBezTo>
                  <a:pt x="10068" y="20530"/>
                  <a:pt x="10756" y="18771"/>
                  <a:pt x="11580" y="16793"/>
                </a:cubicBezTo>
                <a:cubicBezTo>
                  <a:pt x="13401" y="12310"/>
                  <a:pt x="14173" y="10811"/>
                  <a:pt x="15697" y="7580"/>
                </a:cubicBezTo>
                <a:close/>
              </a:path>
            </a:pathLst>
          </a:custGeom>
          <a:gradFill>
            <a:gsLst>
              <a:gs pos="0">
                <a:srgbClr val="08303F">
                  <a:alpha val="9803"/>
                </a:srgbClr>
              </a:gs>
              <a:gs pos="100000">
                <a:srgbClr val="000000">
                  <a:alpha val="0"/>
                </a:srgbClr>
              </a:gs>
            </a:gsLst>
            <a:lin ang="2698631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cffa3c1a39_0_25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E0441"/>
              </a:gs>
              <a:gs pos="100000">
                <a:srgbClr val="130A1D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02D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C00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cffa3c1a39_0_256"/>
          <p:cNvSpPr txBox="1"/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g2cffa3c1a39_0_256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g2cffa3c1a39_0_256"/>
          <p:cNvSpPr txBox="1"/>
          <p:nvPr>
            <p:ph idx="12" type="sldNum"/>
          </p:nvPr>
        </p:nvSpPr>
        <p:spPr>
          <a:xfrm>
            <a:off x="8479066" y="6232242"/>
            <a:ext cx="25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Relationship Id="rId9" Type="http://schemas.openxmlformats.org/officeDocument/2006/relationships/hyperlink" Target="mailto:stefan.wendt@cixon.de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7.jpg"/><Relationship Id="rId7" Type="http://schemas.openxmlformats.org/officeDocument/2006/relationships/image" Target="../media/image14.jpg"/><Relationship Id="rId8" Type="http://schemas.openxmlformats.org/officeDocument/2006/relationships/hyperlink" Target="mailto:stefan.wendt@cixon.de" TargetMode="External"/><Relationship Id="rId11" Type="http://schemas.openxmlformats.org/officeDocument/2006/relationships/image" Target="../media/image5.png"/><Relationship Id="rId10" Type="http://schemas.openxmlformats.org/officeDocument/2006/relationships/image" Target="../media/image19.png"/><Relationship Id="rId12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>
            <a:alpha val="23921"/>
          </a:srgbClr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"/>
          <p:cNvSpPr txBox="1"/>
          <p:nvPr/>
        </p:nvSpPr>
        <p:spPr>
          <a:xfrm>
            <a:off x="1545124" y="2686350"/>
            <a:ext cx="10268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hanga ExtraBold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Wettbewerbsfähig bleiben in turbulenten Zeiten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"/>
          <p:cNvSpPr txBox="1"/>
          <p:nvPr/>
        </p:nvSpPr>
        <p:spPr>
          <a:xfrm>
            <a:off x="1545125" y="3500825"/>
            <a:ext cx="99459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Changa Light"/>
                <a:ea typeface="Changa Light"/>
                <a:cs typeface="Changa Light"/>
                <a:sym typeface="Changa Light"/>
              </a:rPr>
              <a:t>Wie Solarunternehmen mit HubSpot &amp; Aircall ihre betriebliche Effizienz steigern</a:t>
            </a:r>
            <a:endParaRPr b="0" i="0" sz="2400" u="none" cap="none" strike="noStrike">
              <a:solidFill>
                <a:srgbClr val="FFFFFF"/>
              </a:solidFill>
              <a:latin typeface="Changa Light"/>
              <a:ea typeface="Changa Light"/>
              <a:cs typeface="Changa Light"/>
              <a:sym typeface="Changa Light"/>
            </a:endParaRPr>
          </a:p>
          <a:p>
            <a:pPr indent="0" lvl="0" marL="0" marR="0" rtl="0" algn="just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375" name="Google Shape;375;p2"/>
          <p:cNvSpPr txBox="1"/>
          <p:nvPr/>
        </p:nvSpPr>
        <p:spPr>
          <a:xfrm>
            <a:off x="1545128" y="2209675"/>
            <a:ext cx="446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0989"/>
              </a:buClr>
              <a:buSzPts val="1000"/>
              <a:buFont typeface="Changa SemiBold"/>
              <a:buNone/>
            </a:pPr>
            <a:r>
              <a:rPr b="0" i="0" lang="en-US" sz="1800" u="none" cap="none" strike="noStrike">
                <a:solidFill>
                  <a:srgbClr val="E80989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CIXON Boosts Your Business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"/>
          <p:cNvSpPr txBox="1"/>
          <p:nvPr/>
        </p:nvSpPr>
        <p:spPr>
          <a:xfrm>
            <a:off x="7340265" y="6321912"/>
            <a:ext cx="458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800"/>
              <a:buFont typeface="Changa"/>
              <a:buNone/>
            </a:pPr>
            <a:r>
              <a:rPr b="1" i="0" lang="en-US" sz="800" u="none" cap="none" strike="noStrike">
                <a:solidFill>
                  <a:srgbClr val="F2F2F2"/>
                </a:solidFill>
                <a:latin typeface="Changa"/>
                <a:ea typeface="Changa"/>
                <a:cs typeface="Changa"/>
                <a:sym typeface="Changa"/>
              </a:rPr>
              <a:t>© 2024</a:t>
            </a:r>
            <a:r>
              <a:rPr b="0" i="0" lang="en-US" sz="800" u="none" cap="none" strike="noStrike">
                <a:solidFill>
                  <a:srgbClr val="F2F2F2"/>
                </a:solidFill>
                <a:latin typeface="Changa"/>
                <a:ea typeface="Changa"/>
                <a:cs typeface="Changa"/>
                <a:sym typeface="Changa"/>
              </a:rPr>
              <a:t> – </a:t>
            </a:r>
            <a:r>
              <a:rPr b="0" i="0" lang="en-US" sz="800" u="none" cap="none" strike="noStrike">
                <a:solidFill>
                  <a:srgbClr val="F2F2F2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CIXON GmbH - Digitales Boosting für Marketing &amp; Vertrieb, mit HubSpot.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"/>
          <p:cNvSpPr/>
          <p:nvPr/>
        </p:nvSpPr>
        <p:spPr>
          <a:xfrm>
            <a:off x="4855600" y="896925"/>
            <a:ext cx="2484600" cy="72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5924" y="811200"/>
            <a:ext cx="2280151" cy="8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"/>
          <p:cNvSpPr txBox="1"/>
          <p:nvPr/>
        </p:nvSpPr>
        <p:spPr>
          <a:xfrm>
            <a:off x="4051788" y="1036425"/>
            <a:ext cx="5499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"/>
          <p:cNvSpPr/>
          <p:nvPr/>
        </p:nvSpPr>
        <p:spPr>
          <a:xfrm>
            <a:off x="1313275" y="896925"/>
            <a:ext cx="2484600" cy="722400"/>
          </a:xfrm>
          <a:prstGeom prst="flowChartAlternateProcess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2"/>
          <p:cNvGrpSpPr/>
          <p:nvPr/>
        </p:nvGrpSpPr>
        <p:grpSpPr>
          <a:xfrm>
            <a:off x="1545116" y="1005570"/>
            <a:ext cx="1867278" cy="505116"/>
            <a:chOff x="155750" y="-201802"/>
            <a:chExt cx="675278" cy="168036"/>
          </a:xfrm>
        </p:grpSpPr>
        <p:pic>
          <p:nvPicPr>
            <p:cNvPr descr="Google Shape;218;p2" id="382" name="Google Shape;38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5750" y="-201802"/>
              <a:ext cx="110720" cy="168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219;p2" id="383" name="Google Shape;38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3423" y="-182850"/>
              <a:ext cx="507605" cy="1301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1614d893e9_0_11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00" name="Google Shape;500;g31614d893e9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01" name="Google Shape;501;g31614d893e9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g31614d893e9_0_11"/>
          <p:cNvSpPr txBox="1"/>
          <p:nvPr/>
        </p:nvSpPr>
        <p:spPr>
          <a:xfrm>
            <a:off x="384925" y="674575"/>
            <a:ext cx="7175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Effiziente Geschäftsprozesse durch umfassende HubSpot-Implementierung bei RaiffeisenVolt</a:t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pic>
        <p:nvPicPr>
          <p:cNvPr id="503" name="Google Shape;503;g31614d893e9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325" y="891288"/>
            <a:ext cx="4371975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31614d893e9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5675" y="3214863"/>
            <a:ext cx="5086623" cy="279167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31614d893e9_0_11"/>
          <p:cNvSpPr txBox="1"/>
          <p:nvPr/>
        </p:nvSpPr>
        <p:spPr>
          <a:xfrm>
            <a:off x="702225" y="2820750"/>
            <a:ext cx="59595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Ü</a:t>
            </a:r>
            <a:r>
              <a:rPr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ber </a:t>
            </a:r>
            <a:r>
              <a:rPr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500% Steigerung der Vertriebsgeschwindigkeit</a:t>
            </a:r>
            <a:endParaRPr sz="2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250% Steigerung der Seitenaufrufe</a:t>
            </a:r>
            <a:endParaRPr sz="2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300% mehr durchschnittliche Kontakte pro Monat</a:t>
            </a:r>
            <a:endParaRPr sz="2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166b637422_2_0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11" name="Google Shape;511;g3166b637422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12" name="Google Shape;512;g3166b637422_2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3166b637422_2_0"/>
          <p:cNvSpPr txBox="1"/>
          <p:nvPr/>
        </p:nvSpPr>
        <p:spPr>
          <a:xfrm>
            <a:off x="384925" y="674575"/>
            <a:ext cx="7175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Automatisierte Kundenprozesse in der Solarbranche am Beispiel von solago GmbH</a:t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514" name="Google Shape;514;g3166b637422_2_0"/>
          <p:cNvSpPr txBox="1"/>
          <p:nvPr/>
        </p:nvSpPr>
        <p:spPr>
          <a:xfrm>
            <a:off x="702225" y="2439750"/>
            <a:ext cx="10335900" cy="5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Doppelbearbeitung von Anfragen (E-mails, Chat, Rückrufe)</a:t>
            </a:r>
            <a:endParaRPr sz="2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Keine Dokumentation zu vergangenen Kundeninteraktionen</a:t>
            </a:r>
            <a:endParaRPr sz="2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Manuelles Nacharbeiten der Kundengespräche</a:t>
            </a:r>
            <a:endParaRPr sz="2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Überlastung des Telefonkanals</a:t>
            </a:r>
            <a:endParaRPr sz="2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15" name="Google Shape;515;g3166b637422_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8975" y="570125"/>
            <a:ext cx="3766126" cy="136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13b974c7a4_0_349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21" name="Google Shape;521;g313b974c7a4_0_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22" name="Google Shape;522;g313b974c7a4_0_3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g313b974c7a4_0_349"/>
          <p:cNvSpPr txBox="1"/>
          <p:nvPr/>
        </p:nvSpPr>
        <p:spPr>
          <a:xfrm>
            <a:off x="5115600" y="1464900"/>
            <a:ext cx="196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Live-Demo </a:t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524" name="Google Shape;524;g313b974c7a4_0_349"/>
          <p:cNvSpPr txBox="1"/>
          <p:nvPr/>
        </p:nvSpPr>
        <p:spPr>
          <a:xfrm>
            <a:off x="922650" y="2638325"/>
            <a:ext cx="10346700" cy="27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1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Telefonintegration von Aircall in HubSpot</a:t>
            </a:r>
            <a:endParaRPr b="1" i="0" sz="31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c916e63b2e_0_356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530" name="Google Shape;530;g2c916e63b2e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531" name="Google Shape;531;g2c916e63b2e_0_3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g2c916e63b2e_0_356"/>
          <p:cNvSpPr txBox="1"/>
          <p:nvPr/>
        </p:nvSpPr>
        <p:spPr>
          <a:xfrm>
            <a:off x="5604600" y="1247025"/>
            <a:ext cx="98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Q&amp;A </a:t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533" name="Google Shape;533;g2c916e63b2e_0_356"/>
          <p:cNvSpPr txBox="1"/>
          <p:nvPr/>
        </p:nvSpPr>
        <p:spPr>
          <a:xfrm>
            <a:off x="922650" y="2638325"/>
            <a:ext cx="10346700" cy="27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1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Zeit für Eure Fragen!</a:t>
            </a:r>
            <a:endParaRPr b="1" i="0" sz="31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g2cffa3c1a39_0_219"/>
          <p:cNvGrpSpPr/>
          <p:nvPr/>
        </p:nvGrpSpPr>
        <p:grpSpPr>
          <a:xfrm>
            <a:off x="708566" y="2677681"/>
            <a:ext cx="1831546" cy="1907079"/>
            <a:chOff x="-1" y="-1"/>
            <a:chExt cx="2657881" cy="2656099"/>
          </a:xfrm>
        </p:grpSpPr>
        <p:sp>
          <p:nvSpPr>
            <p:cNvPr id="539" name="Google Shape;539;g2cffa3c1a39_0_219"/>
            <p:cNvSpPr/>
            <p:nvPr/>
          </p:nvSpPr>
          <p:spPr>
            <a:xfrm>
              <a:off x="-1" y="-1"/>
              <a:ext cx="2657718" cy="2656098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cubicBezTo>
                    <a:pt x="0" y="4835"/>
                    <a:pt x="4832" y="0"/>
                    <a:pt x="10793" y="0"/>
                  </a:cubicBezTo>
                  <a:lnTo>
                    <a:pt x="10807" y="0"/>
                  </a:lnTo>
                  <a:cubicBezTo>
                    <a:pt x="16768" y="0"/>
                    <a:pt x="21600" y="4835"/>
                    <a:pt x="21600" y="10800"/>
                  </a:cubicBezTo>
                  <a:cubicBezTo>
                    <a:pt x="21600" y="16765"/>
                    <a:pt x="16768" y="21600"/>
                    <a:pt x="10807" y="21600"/>
                  </a:cubicBezTo>
                  <a:lnTo>
                    <a:pt x="10793" y="21600"/>
                  </a:lnTo>
                  <a:cubicBezTo>
                    <a:pt x="4832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567;p12" id="540" name="Google Shape;540;g2cffa3c1a39_0_219"/>
            <p:cNvPicPr preferRelativeResize="0"/>
            <p:nvPr/>
          </p:nvPicPr>
          <p:blipFill rotWithShape="1">
            <a:blip r:embed="rId3">
              <a:alphaModFix/>
            </a:blip>
            <a:srcRect b="0" l="7243" r="7235" t="0"/>
            <a:stretch/>
          </p:blipFill>
          <p:spPr>
            <a:xfrm>
              <a:off x="0" y="0"/>
              <a:ext cx="2657880" cy="2656098"/>
            </a:xfrm>
            <a:custGeom>
              <a:rect b="b" l="l" r="r" t="t"/>
              <a:pathLst>
                <a:path extrusionOk="0" h="21600" w="21600">
                  <a:moveTo>
                    <a:pt x="10792" y="0"/>
                  </a:moveTo>
                  <a:cubicBezTo>
                    <a:pt x="4831" y="0"/>
                    <a:pt x="0" y="4835"/>
                    <a:pt x="0" y="10798"/>
                  </a:cubicBezTo>
                  <a:cubicBezTo>
                    <a:pt x="0" y="16763"/>
                    <a:pt x="4831" y="21600"/>
                    <a:pt x="10792" y="21600"/>
                  </a:cubicBezTo>
                  <a:lnTo>
                    <a:pt x="10805" y="21600"/>
                  </a:lnTo>
                  <a:cubicBezTo>
                    <a:pt x="16766" y="21600"/>
                    <a:pt x="21600" y="16763"/>
                    <a:pt x="21600" y="10798"/>
                  </a:cubicBezTo>
                  <a:cubicBezTo>
                    <a:pt x="21600" y="4835"/>
                    <a:pt x="16766" y="0"/>
                    <a:pt x="10805" y="0"/>
                  </a:cubicBezTo>
                  <a:lnTo>
                    <a:pt x="10792" y="0"/>
                  </a:lnTo>
                  <a:close/>
                </a:path>
              </a:pathLst>
            </a:custGeom>
            <a:noFill/>
            <a:ln cap="flat" cmpd="sng" w="127000">
              <a:solidFill>
                <a:srgbClr val="8D0B93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541" name="Google Shape;541;g2cffa3c1a39_0_219"/>
          <p:cNvGrpSpPr/>
          <p:nvPr/>
        </p:nvGrpSpPr>
        <p:grpSpPr>
          <a:xfrm>
            <a:off x="3679200" y="2677609"/>
            <a:ext cx="1869819" cy="1907184"/>
            <a:chOff x="-1" y="0"/>
            <a:chExt cx="2657880" cy="2658096"/>
          </a:xfrm>
        </p:grpSpPr>
        <p:sp>
          <p:nvSpPr>
            <p:cNvPr id="542" name="Google Shape;542;g2cffa3c1a39_0_219"/>
            <p:cNvSpPr/>
            <p:nvPr/>
          </p:nvSpPr>
          <p:spPr>
            <a:xfrm>
              <a:off x="-1" y="0"/>
              <a:ext cx="2657718" cy="2658096"/>
            </a:xfrm>
            <a:custGeom>
              <a:rect b="b" l="l" r="r" t="t"/>
              <a:pathLst>
                <a:path extrusionOk="0" h="21600" w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799"/>
                  </a:cubicBezTo>
                  <a:lnTo>
                    <a:pt x="21600" y="10801"/>
                  </a:ln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561;p12" id="543" name="Google Shape;543;g2cffa3c1a39_0_219"/>
            <p:cNvPicPr preferRelativeResize="0"/>
            <p:nvPr/>
          </p:nvPicPr>
          <p:blipFill rotWithShape="1">
            <a:blip r:embed="rId3">
              <a:alphaModFix/>
            </a:blip>
            <a:srcRect b="0" l="7263" r="7264" t="0"/>
            <a:stretch/>
          </p:blipFill>
          <p:spPr>
            <a:xfrm>
              <a:off x="-1" y="0"/>
              <a:ext cx="2657880" cy="2658096"/>
            </a:xfrm>
            <a:custGeom>
              <a:rect b="b" l="l" r="r" t="t"/>
              <a:pathLst>
                <a:path extrusionOk="0" h="21600" w="21600">
                  <a:moveTo>
                    <a:pt x="10798" y="0"/>
                  </a:moveTo>
                  <a:cubicBezTo>
                    <a:pt x="4834" y="0"/>
                    <a:pt x="0" y="4833"/>
                    <a:pt x="0" y="10797"/>
                  </a:cubicBezTo>
                  <a:lnTo>
                    <a:pt x="0" y="10800"/>
                  </a:lnTo>
                  <a:cubicBezTo>
                    <a:pt x="0" y="16763"/>
                    <a:pt x="4834" y="21600"/>
                    <a:pt x="10798" y="21600"/>
                  </a:cubicBezTo>
                  <a:cubicBezTo>
                    <a:pt x="16763" y="21600"/>
                    <a:pt x="21600" y="16763"/>
                    <a:pt x="21600" y="10800"/>
                  </a:cubicBezTo>
                  <a:lnTo>
                    <a:pt x="21600" y="10797"/>
                  </a:lnTo>
                  <a:cubicBezTo>
                    <a:pt x="21600" y="4833"/>
                    <a:pt x="16763" y="0"/>
                    <a:pt x="10798" y="0"/>
                  </a:cubicBezTo>
                  <a:close/>
                </a:path>
              </a:pathLst>
            </a:custGeom>
            <a:noFill/>
            <a:ln cap="flat" cmpd="sng" w="127000">
              <a:solidFill>
                <a:srgbClr val="8D0B93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544" name="Google Shape;544;g2cffa3c1a39_0_219"/>
          <p:cNvSpPr txBox="1"/>
          <p:nvPr/>
        </p:nvSpPr>
        <p:spPr>
          <a:xfrm>
            <a:off x="1966450" y="539350"/>
            <a:ext cx="8289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hanga ExtraBold"/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Vielen Dank für Eure Aufmerksamkeit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g2cffa3c1a39_0_219"/>
          <p:cNvSpPr txBox="1"/>
          <p:nvPr/>
        </p:nvSpPr>
        <p:spPr>
          <a:xfrm>
            <a:off x="3802939" y="6461612"/>
            <a:ext cx="458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800"/>
              <a:buFont typeface="Poppins"/>
              <a:buNone/>
            </a:pPr>
            <a:r>
              <a:rPr b="1" i="0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© </a:t>
            </a:r>
            <a:r>
              <a:rPr b="1" i="1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r>
              <a:rPr b="0" i="1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b="0" i="0" lang="en-US" sz="800" u="none" cap="none" strike="noStrike">
                <a:solidFill>
                  <a:srgbClr val="F2F2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CIXON GmbH - Digitales Boosting für Marketing &amp; Vertrieb, mit HubSpot.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g2cffa3c1a39_0_219"/>
          <p:cNvGrpSpPr/>
          <p:nvPr/>
        </p:nvGrpSpPr>
        <p:grpSpPr>
          <a:xfrm>
            <a:off x="152400" y="177980"/>
            <a:ext cx="1023600" cy="279300"/>
            <a:chOff x="0" y="0"/>
            <a:chExt cx="1023600" cy="279300"/>
          </a:xfrm>
        </p:grpSpPr>
        <p:sp>
          <p:nvSpPr>
            <p:cNvPr id="547" name="Google Shape;547;g2cffa3c1a39_0_219"/>
            <p:cNvSpPr/>
            <p:nvPr/>
          </p:nvSpPr>
          <p:spPr>
            <a:xfrm>
              <a:off x="0" y="0"/>
              <a:ext cx="1023600" cy="279300"/>
            </a:xfrm>
            <a:prstGeom prst="roundRect">
              <a:avLst>
                <a:gd fmla="val 50000" name="adj"/>
              </a:avLst>
            </a:prstGeom>
            <a:solidFill>
              <a:srgbClr val="160C24">
                <a:alpha val="6352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577;p12" id="548" name="Google Shape;548;g2cffa3c1a39_0_2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4438" y="55662"/>
              <a:ext cx="110720" cy="168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578;p12" id="549" name="Google Shape;549;g2cffa3c1a39_0_2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6550" y="74614"/>
              <a:ext cx="507605" cy="130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0" name="Google Shape;550;g2cffa3c1a39_0_219"/>
          <p:cNvPicPr preferRelativeResize="0"/>
          <p:nvPr/>
        </p:nvPicPr>
        <p:blipFill rotWithShape="1">
          <a:blip r:embed="rId6">
            <a:alphaModFix/>
          </a:blip>
          <a:srcRect b="33077" l="6186" r="6186" t="10812"/>
          <a:stretch/>
        </p:blipFill>
        <p:spPr>
          <a:xfrm>
            <a:off x="3679200" y="2677600"/>
            <a:ext cx="1871100" cy="1905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51" name="Google Shape;551;g2cffa3c1a39_0_219"/>
          <p:cNvPicPr preferRelativeResize="0"/>
          <p:nvPr/>
        </p:nvPicPr>
        <p:blipFill rotWithShape="1">
          <a:blip r:embed="rId7">
            <a:alphaModFix/>
          </a:blip>
          <a:srcRect b="24814" l="5799" r="3281" t="13038"/>
          <a:stretch/>
        </p:blipFill>
        <p:spPr>
          <a:xfrm>
            <a:off x="689650" y="2677650"/>
            <a:ext cx="1871100" cy="1907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2" name="Google Shape;552;g2cffa3c1a39_0_219"/>
          <p:cNvSpPr txBox="1"/>
          <p:nvPr/>
        </p:nvSpPr>
        <p:spPr>
          <a:xfrm>
            <a:off x="3661600" y="5010775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E: dominik.enzler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@cixon.de</a:t>
            </a:r>
            <a:br>
              <a:rPr b="0" i="0" lang="en-US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T: +49 331 96809225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2cffa3c1a39_0_219"/>
          <p:cNvSpPr txBox="1"/>
          <p:nvPr/>
        </p:nvSpPr>
        <p:spPr>
          <a:xfrm>
            <a:off x="3913461" y="4733869"/>
            <a:ext cx="140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hanga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Dominik Enzler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2cffa3c1a39_0_219"/>
          <p:cNvSpPr txBox="1"/>
          <p:nvPr/>
        </p:nvSpPr>
        <p:spPr>
          <a:xfrm>
            <a:off x="1059852" y="4733875"/>
            <a:ext cx="11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hanga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Stefan Wendt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2cffa3c1a39_0_219"/>
          <p:cNvSpPr txBox="1"/>
          <p:nvPr/>
        </p:nvSpPr>
        <p:spPr>
          <a:xfrm>
            <a:off x="899326" y="5010775"/>
            <a:ext cx="187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E: </a:t>
            </a:r>
            <a:r>
              <a:rPr b="0" i="0" lang="en-US" sz="1200" u="none" cap="none" strike="noStrike">
                <a:solidFill>
                  <a:schemeClr val="lt1"/>
                </a:solidFill>
                <a:uFill>
                  <a:noFill/>
                </a:uFill>
                <a:latin typeface="IBM Plex Sans"/>
                <a:ea typeface="IBM Plex Sans"/>
                <a:cs typeface="IBM Plex Sans"/>
                <a:sym typeface="IBM Plex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stefan.wendt@cixon.de</a:t>
            </a:r>
            <a:br>
              <a:rPr b="0" i="0" lang="en-US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T: +49 331 96809197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g2cffa3c1a39_0_219"/>
          <p:cNvSpPr txBox="1"/>
          <p:nvPr/>
        </p:nvSpPr>
        <p:spPr>
          <a:xfrm>
            <a:off x="538025" y="5976200"/>
            <a:ext cx="11115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hanga ExtraBold"/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Wir freuen uns auf ein individuelles Gespräch!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g2cffa3c1a39_0_219"/>
          <p:cNvSpPr txBox="1"/>
          <p:nvPr/>
        </p:nvSpPr>
        <p:spPr>
          <a:xfrm>
            <a:off x="11073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58" name="Google Shape;558;g2cffa3c1a39_0_219"/>
          <p:cNvSpPr/>
          <p:nvPr/>
        </p:nvSpPr>
        <p:spPr>
          <a:xfrm>
            <a:off x="1883900" y="1564850"/>
            <a:ext cx="2484600" cy="722400"/>
          </a:xfrm>
          <a:prstGeom prst="flowChartAlternateProcess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9" name="Google Shape;559;g2cffa3c1a39_0_219"/>
          <p:cNvGrpSpPr/>
          <p:nvPr/>
        </p:nvGrpSpPr>
        <p:grpSpPr>
          <a:xfrm>
            <a:off x="2115741" y="1673495"/>
            <a:ext cx="1867278" cy="505116"/>
            <a:chOff x="155750" y="-201802"/>
            <a:chExt cx="675278" cy="168036"/>
          </a:xfrm>
        </p:grpSpPr>
        <p:pic>
          <p:nvPicPr>
            <p:cNvPr descr="Google Shape;218;p2" id="560" name="Google Shape;560;g2cffa3c1a39_0_2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5750" y="-201802"/>
              <a:ext cx="110720" cy="168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219;p2" id="561" name="Google Shape;561;g2cffa3c1a39_0_2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3423" y="-182850"/>
              <a:ext cx="507605" cy="1301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2" name="Google Shape;562;g2cffa3c1a39_0_219"/>
          <p:cNvSpPr txBox="1"/>
          <p:nvPr/>
        </p:nvSpPr>
        <p:spPr>
          <a:xfrm>
            <a:off x="7842800" y="5010850"/>
            <a:ext cx="205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E: alex.keller@aircall.io</a:t>
            </a:r>
            <a:br>
              <a:rPr b="0" i="0" lang="en-US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b="0" i="0" lang="en-US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T: +49 30 30807663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2cffa3c1a39_0_219"/>
          <p:cNvSpPr txBox="1"/>
          <p:nvPr/>
        </p:nvSpPr>
        <p:spPr>
          <a:xfrm>
            <a:off x="8094661" y="4733944"/>
            <a:ext cx="1401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hanga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Alex Keller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4" name="Google Shape;564;g2cffa3c1a39_0_219"/>
          <p:cNvGrpSpPr/>
          <p:nvPr/>
        </p:nvGrpSpPr>
        <p:grpSpPr>
          <a:xfrm>
            <a:off x="7860387" y="2731947"/>
            <a:ext cx="1869819" cy="1907184"/>
            <a:chOff x="-1" y="0"/>
            <a:chExt cx="2657880" cy="2658096"/>
          </a:xfrm>
        </p:grpSpPr>
        <p:sp>
          <p:nvSpPr>
            <p:cNvPr id="565" name="Google Shape;565;g2cffa3c1a39_0_219"/>
            <p:cNvSpPr/>
            <p:nvPr/>
          </p:nvSpPr>
          <p:spPr>
            <a:xfrm>
              <a:off x="-1" y="0"/>
              <a:ext cx="2657718" cy="2658096"/>
            </a:xfrm>
            <a:custGeom>
              <a:rect b="b" l="l" r="r" t="t"/>
              <a:pathLst>
                <a:path extrusionOk="0" h="21600" w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799"/>
                  </a:cubicBezTo>
                  <a:lnTo>
                    <a:pt x="21600" y="10801"/>
                  </a:ln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49803"/>
                </a:scheme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561;p12" id="566" name="Google Shape;566;g2cffa3c1a39_0_219"/>
            <p:cNvPicPr preferRelativeResize="0"/>
            <p:nvPr/>
          </p:nvPicPr>
          <p:blipFill rotWithShape="1">
            <a:blip r:embed="rId10">
              <a:alphaModFix/>
            </a:blip>
            <a:srcRect b="0" l="7263" r="7264" t="0"/>
            <a:stretch/>
          </p:blipFill>
          <p:spPr>
            <a:xfrm>
              <a:off x="-1" y="0"/>
              <a:ext cx="2657880" cy="2658096"/>
            </a:xfrm>
            <a:custGeom>
              <a:rect b="b" l="l" r="r" t="t"/>
              <a:pathLst>
                <a:path extrusionOk="0" h="21600" w="21600">
                  <a:moveTo>
                    <a:pt x="10798" y="0"/>
                  </a:moveTo>
                  <a:cubicBezTo>
                    <a:pt x="4834" y="0"/>
                    <a:pt x="0" y="4833"/>
                    <a:pt x="0" y="10797"/>
                  </a:cubicBezTo>
                  <a:lnTo>
                    <a:pt x="0" y="10800"/>
                  </a:lnTo>
                  <a:cubicBezTo>
                    <a:pt x="0" y="16763"/>
                    <a:pt x="4834" y="21600"/>
                    <a:pt x="10798" y="21600"/>
                  </a:cubicBezTo>
                  <a:cubicBezTo>
                    <a:pt x="16763" y="21600"/>
                    <a:pt x="21600" y="16763"/>
                    <a:pt x="21600" y="10800"/>
                  </a:cubicBezTo>
                  <a:lnTo>
                    <a:pt x="21600" y="10797"/>
                  </a:lnTo>
                  <a:cubicBezTo>
                    <a:pt x="21600" y="4833"/>
                    <a:pt x="16763" y="0"/>
                    <a:pt x="10798" y="0"/>
                  </a:cubicBezTo>
                  <a:close/>
                </a:path>
              </a:pathLst>
            </a:custGeom>
            <a:noFill/>
            <a:ln cap="flat" cmpd="sng" w="127000">
              <a:solidFill>
                <a:srgbClr val="8D0B9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>
                  <a:alpha val="51764"/>
                </a:schemeClr>
              </a:outerShdw>
            </a:effectLst>
          </p:spPr>
        </p:pic>
      </p:grpSp>
      <p:pic>
        <p:nvPicPr>
          <p:cNvPr id="567" name="Google Shape;567;g2cffa3c1a39_0_2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019850" y="2623288"/>
            <a:ext cx="1550875" cy="15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2cffa3c1a39_0_219"/>
          <p:cNvSpPr/>
          <p:nvPr/>
        </p:nvSpPr>
        <p:spPr>
          <a:xfrm>
            <a:off x="7553000" y="1589900"/>
            <a:ext cx="2484600" cy="722400"/>
          </a:xfrm>
          <a:prstGeom prst="flowChartAlternateProcess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9" name="Google Shape;569;g2cffa3c1a39_0_2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53324" y="1504175"/>
            <a:ext cx="2280151" cy="8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224;p3" id="388" name="Google Shape;388;p3"/>
          <p:cNvPicPr preferRelativeResize="0"/>
          <p:nvPr/>
        </p:nvPicPr>
        <p:blipFill rotWithShape="1">
          <a:blip r:embed="rId3">
            <a:alphaModFix amt="10999"/>
          </a:blip>
          <a:srcRect b="0" l="0" r="0" t="0"/>
          <a:stretch/>
        </p:blipFill>
        <p:spPr>
          <a:xfrm>
            <a:off x="-355843" y="-1801086"/>
            <a:ext cx="7084304" cy="1008582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"/>
          <p:cNvSpPr txBox="1"/>
          <p:nvPr/>
        </p:nvSpPr>
        <p:spPr>
          <a:xfrm>
            <a:off x="610324" y="1133051"/>
            <a:ext cx="82446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Agenda</a:t>
            </a:r>
            <a:endParaRPr b="0" i="0" sz="40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390" name="Google Shape;390;p3"/>
          <p:cNvSpPr txBox="1"/>
          <p:nvPr/>
        </p:nvSpPr>
        <p:spPr>
          <a:xfrm>
            <a:off x="610325" y="2012000"/>
            <a:ext cx="12192000" cy="29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196850" lvl="2" marL="269999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BM Plex Sans Light"/>
              <a:buChar char="≫"/>
            </a:pPr>
            <a:r>
              <a:rPr b="0" i="0" lang="en-US" sz="1900" u="none" cap="none" strike="noStrik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Begrüßung und Vorstellung der Referenten</a:t>
            </a:r>
            <a:endParaRPr b="0" i="0" sz="1900" u="none" cap="none" strike="noStrik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196850" lvl="2" marL="269999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BM Plex Sans Light"/>
              <a:buChar char="≫"/>
            </a:pPr>
            <a:r>
              <a:rPr b="0" i="0" lang="en-US" sz="1900" u="none" cap="none" strike="noStrik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Herausforderungen der Solarbranche und </a:t>
            </a:r>
            <a:r>
              <a:rPr lang="en-US" sz="19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Lösungsansätze durch modernes CRM</a:t>
            </a:r>
            <a:endParaRPr sz="19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196850" lvl="2" marL="269999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BM Plex Sans Light"/>
              <a:buChar char="≫"/>
            </a:pPr>
            <a:r>
              <a:rPr b="0" i="0" lang="en-US" sz="1900" u="none" cap="none" strike="noStrik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Best Practice: Automatisierte Kundenprozesse </a:t>
            </a:r>
            <a:r>
              <a:rPr lang="en-US" sz="19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bei RaiffeisenVolt &amp; Solago GmbH</a:t>
            </a:r>
            <a:endParaRPr sz="19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196850" lvl="2" marL="269999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BM Plex Sans Light"/>
              <a:buChar char="≫"/>
            </a:pPr>
            <a:r>
              <a:rPr lang="en-US" sz="19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Live-Demo: Effizienzsteigerung im Kunden-Support </a:t>
            </a:r>
            <a:endParaRPr sz="19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-196850" lvl="2" marL="269999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IBM Plex Sans Light"/>
              <a:buChar char="≫"/>
            </a:pPr>
            <a:r>
              <a:rPr b="0" i="0" lang="en-US" sz="1900" u="none" cap="none" strike="noStrike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 Q&amp;A: Offene Fragerunde</a:t>
            </a:r>
            <a:endParaRPr b="1" i="0" sz="200" u="none" cap="none" strike="noStrike">
              <a:solidFill>
                <a:srgbClr val="54267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50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rgbClr val="54267F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  <p:sp>
        <p:nvSpPr>
          <p:cNvPr id="391" name="Google Shape;391;p3"/>
          <p:cNvSpPr txBox="1"/>
          <p:nvPr/>
        </p:nvSpPr>
        <p:spPr>
          <a:xfrm>
            <a:off x="365500" y="109925"/>
            <a:ext cx="2881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CIXON 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05;p11" id="396" name="Google Shape;396;p11"/>
          <p:cNvPicPr preferRelativeResize="0"/>
          <p:nvPr/>
        </p:nvPicPr>
        <p:blipFill rotWithShape="1">
          <a:blip r:embed="rId3">
            <a:alphaModFix amt="22500"/>
          </a:blip>
          <a:srcRect b="0" l="0" r="0" t="0"/>
          <a:stretch/>
        </p:blipFill>
        <p:spPr>
          <a:xfrm>
            <a:off x="1524007" y="-1712611"/>
            <a:ext cx="7084304" cy="1008582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1"/>
          <p:cNvSpPr/>
          <p:nvPr/>
        </p:nvSpPr>
        <p:spPr>
          <a:xfrm>
            <a:off x="2197050" y="1773225"/>
            <a:ext cx="1935600" cy="44889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1"/>
          <p:cNvSpPr/>
          <p:nvPr/>
        </p:nvSpPr>
        <p:spPr>
          <a:xfrm>
            <a:off x="7779450" y="1773228"/>
            <a:ext cx="1935600" cy="44889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1"/>
          <p:cNvSpPr txBox="1"/>
          <p:nvPr/>
        </p:nvSpPr>
        <p:spPr>
          <a:xfrm>
            <a:off x="3155997" y="800292"/>
            <a:ext cx="5880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hanga ExtraBold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Eure Gastgeber</a:t>
            </a:r>
            <a:endParaRPr b="0" i="0" sz="1400" u="none" cap="none" strike="noStrike">
              <a:solidFill>
                <a:srgbClr val="000000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00" name="Google Shape;400;p11"/>
          <p:cNvSpPr txBox="1"/>
          <p:nvPr/>
        </p:nvSpPr>
        <p:spPr>
          <a:xfrm>
            <a:off x="2303809" y="3823252"/>
            <a:ext cx="1722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hanga SemiBold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CEO von CIXON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1"/>
          <p:cNvSpPr txBox="1"/>
          <p:nvPr/>
        </p:nvSpPr>
        <p:spPr>
          <a:xfrm>
            <a:off x="2303685" y="3665932"/>
            <a:ext cx="172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hanga SemiBold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Stefan Wendt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1"/>
          <p:cNvSpPr txBox="1"/>
          <p:nvPr/>
        </p:nvSpPr>
        <p:spPr>
          <a:xfrm>
            <a:off x="7886046" y="3823252"/>
            <a:ext cx="1722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hanga SemiBold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Account Executive bei CIXON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1"/>
          <p:cNvSpPr txBox="1"/>
          <p:nvPr/>
        </p:nvSpPr>
        <p:spPr>
          <a:xfrm>
            <a:off x="7886046" y="3665932"/>
            <a:ext cx="172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hanga SemiBold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Dominik Enzler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1"/>
          <p:cNvSpPr/>
          <p:nvPr/>
        </p:nvSpPr>
        <p:spPr>
          <a:xfrm>
            <a:off x="2303675" y="4238575"/>
            <a:ext cx="1722000" cy="1773600"/>
          </a:xfrm>
          <a:prstGeom prst="roundRect">
            <a:avLst>
              <a:gd fmla="val 28429" name="adj"/>
            </a:avLst>
          </a:prstGeom>
          <a:gradFill>
            <a:gsLst>
              <a:gs pos="0">
                <a:srgbClr val="E80989"/>
              </a:gs>
              <a:gs pos="30000">
                <a:srgbClr val="E80989"/>
              </a:gs>
              <a:gs pos="85000">
                <a:srgbClr val="8D0B93"/>
              </a:gs>
              <a:gs pos="100000">
                <a:srgbClr val="8D0B93"/>
              </a:gs>
            </a:gsLst>
            <a:lin ang="13500000" scaled="0"/>
          </a:gradFill>
          <a:ln>
            <a:noFill/>
          </a:ln>
        </p:spPr>
        <p:txBody>
          <a:bodyPr anchorCtr="0" anchor="ctr" bIns="0" lIns="114300" spcFirstLastPara="1" rIns="0" wrap="square" tIns="0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Gründer und CEO der CIXON GmbH</a:t>
            </a:r>
            <a:b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</a:b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Unterstützung zahlreicher Kunden bei der Implementierung eines modernen CRM</a:t>
            </a: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05" name="Google Shape;405;p11"/>
          <p:cNvSpPr txBox="1"/>
          <p:nvPr/>
        </p:nvSpPr>
        <p:spPr>
          <a:xfrm>
            <a:off x="3802939" y="6374643"/>
            <a:ext cx="458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800"/>
              <a:buFont typeface="Poppins"/>
              <a:buNone/>
            </a:pPr>
            <a:r>
              <a:rPr b="1" i="0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© </a:t>
            </a:r>
            <a:r>
              <a:rPr b="1" i="1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2024</a:t>
            </a:r>
            <a:r>
              <a:rPr b="0" i="1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0" i="0" lang="en-US" sz="800" u="none" cap="none" strike="noStrike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b="0" i="0" lang="en-US" sz="800" u="none" cap="none" strike="noStrike">
                <a:solidFill>
                  <a:srgbClr val="F2F2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CIXON GmbH - Digitales Boosting für Marketing &amp; Vertrieb, mit HubSpot.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6" name="Google Shape;406;p11"/>
          <p:cNvGrpSpPr/>
          <p:nvPr/>
        </p:nvGrpSpPr>
        <p:grpSpPr>
          <a:xfrm>
            <a:off x="152400" y="177980"/>
            <a:ext cx="1023468" cy="279362"/>
            <a:chOff x="0" y="0"/>
            <a:chExt cx="1023468" cy="279362"/>
          </a:xfrm>
        </p:grpSpPr>
        <p:sp>
          <p:nvSpPr>
            <p:cNvPr id="407" name="Google Shape;407;p11"/>
            <p:cNvSpPr/>
            <p:nvPr/>
          </p:nvSpPr>
          <p:spPr>
            <a:xfrm>
              <a:off x="0" y="0"/>
              <a:ext cx="1023468" cy="279362"/>
            </a:xfrm>
            <a:prstGeom prst="roundRect">
              <a:avLst>
                <a:gd fmla="val 50000" name="adj"/>
              </a:avLst>
            </a:prstGeom>
            <a:solidFill>
              <a:srgbClr val="160C24">
                <a:alpha val="6274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543;p11" id="408" name="Google Shape;40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4438" y="55662"/>
              <a:ext cx="110720" cy="168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544;p11" id="409" name="Google Shape;409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6550" y="74614"/>
              <a:ext cx="507605" cy="1301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" name="Google Shape;410;p11"/>
          <p:cNvSpPr/>
          <p:nvPr/>
        </p:nvSpPr>
        <p:spPr>
          <a:xfrm>
            <a:off x="7886050" y="4238550"/>
            <a:ext cx="1722000" cy="1773600"/>
          </a:xfrm>
          <a:prstGeom prst="roundRect">
            <a:avLst>
              <a:gd fmla="val 28429" name="adj"/>
            </a:avLst>
          </a:prstGeom>
          <a:gradFill>
            <a:gsLst>
              <a:gs pos="0">
                <a:srgbClr val="E80989"/>
              </a:gs>
              <a:gs pos="30000">
                <a:srgbClr val="E80989"/>
              </a:gs>
              <a:gs pos="85000">
                <a:srgbClr val="8D0B93"/>
              </a:gs>
              <a:gs pos="100000">
                <a:srgbClr val="8D0B93"/>
              </a:gs>
            </a:gsLst>
            <a:lin ang="13500032" scaled="0"/>
          </a:gradFill>
          <a:ln>
            <a:noFill/>
          </a:ln>
        </p:spPr>
        <p:txBody>
          <a:bodyPr anchorCtr="0" anchor="ctr" bIns="0" lIns="114300" spcFirstLastPara="1" rIns="0" wrap="square" tIns="0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Begleitet Partner bei Implementierungen des CRM-Systems</a:t>
            </a:r>
            <a:b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</a:b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Erfahrung als HubSpot-User</a:t>
            </a: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11" name="Google Shape;411;p11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12" name="Google Shape;412;p11"/>
          <p:cNvSpPr/>
          <p:nvPr/>
        </p:nvSpPr>
        <p:spPr>
          <a:xfrm>
            <a:off x="5041538" y="1773228"/>
            <a:ext cx="1935600" cy="4488900"/>
          </a:xfrm>
          <a:prstGeom prst="roundRect">
            <a:avLst>
              <a:gd fmla="val 22694" name="adj"/>
            </a:avLst>
          </a:prstGeom>
          <a:solidFill>
            <a:srgbClr val="FFFFFF">
              <a:alpha val="20000"/>
            </a:srgbClr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1"/>
          <p:cNvSpPr txBox="1"/>
          <p:nvPr/>
        </p:nvSpPr>
        <p:spPr>
          <a:xfrm>
            <a:off x="5173346" y="3823252"/>
            <a:ext cx="17220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hanga SemiBold"/>
              <a:buNone/>
            </a:pPr>
            <a:r>
              <a:rPr b="1" i="0" lang="en-US" sz="7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Account Executive bei Aircall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1"/>
          <p:cNvSpPr txBox="1"/>
          <p:nvPr/>
        </p:nvSpPr>
        <p:spPr>
          <a:xfrm>
            <a:off x="5148421" y="3665932"/>
            <a:ext cx="172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hanga SemiBold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Changa SemiBold"/>
                <a:ea typeface="Changa SemiBold"/>
                <a:cs typeface="Changa SemiBold"/>
                <a:sym typeface="Changa SemiBold"/>
              </a:rPr>
              <a:t>Alex Keller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1"/>
          <p:cNvSpPr/>
          <p:nvPr/>
        </p:nvSpPr>
        <p:spPr>
          <a:xfrm>
            <a:off x="5148450" y="4238550"/>
            <a:ext cx="1722000" cy="1773600"/>
          </a:xfrm>
          <a:prstGeom prst="roundRect">
            <a:avLst>
              <a:gd fmla="val 28429" name="adj"/>
            </a:avLst>
          </a:prstGeom>
          <a:gradFill>
            <a:gsLst>
              <a:gs pos="0">
                <a:srgbClr val="E80989"/>
              </a:gs>
              <a:gs pos="30000">
                <a:srgbClr val="E80989"/>
              </a:gs>
              <a:gs pos="85000">
                <a:srgbClr val="8D0B93"/>
              </a:gs>
              <a:gs pos="100000">
                <a:srgbClr val="8D0B93"/>
              </a:gs>
            </a:gsLst>
            <a:lin ang="13500032" scaled="0"/>
          </a:gradFill>
          <a:ln>
            <a:noFill/>
          </a:ln>
        </p:spPr>
        <p:txBody>
          <a:bodyPr anchorCtr="0" anchor="ctr" bIns="0" lIns="114300" spcFirstLastPara="1" rIns="0" wrap="square" tIns="0">
            <a:noAutofit/>
          </a:bodyPr>
          <a:lstStyle/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Erfahrung in der Kundenbetreuung &amp; im Vertriebsmanagement</a:t>
            </a:r>
            <a:b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</a:b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  <a:p>
            <a:pPr indent="-11430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hanga"/>
              <a:buChar char="●"/>
            </a:pPr>
            <a:r>
              <a:rPr b="0" i="0" lang="en-US" sz="900" u="none" cap="none" strike="noStrike">
                <a:solidFill>
                  <a:srgbClr val="FFFFFF"/>
                </a:solidFill>
                <a:latin typeface="Changa"/>
                <a:ea typeface="Changa"/>
                <a:cs typeface="Changa"/>
                <a:sym typeface="Changa"/>
              </a:rPr>
              <a:t>Experte für Integration von VoIP-Diensten in CRM-Systeme </a:t>
            </a:r>
            <a:endParaRPr b="0" i="0" sz="900" u="none" cap="none" strike="noStrike">
              <a:solidFill>
                <a:srgbClr val="FFFFFF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cxnSp>
        <p:nvCxnSpPr>
          <p:cNvPr id="416" name="Google Shape;416;p11"/>
          <p:cNvCxnSpPr/>
          <p:nvPr/>
        </p:nvCxnSpPr>
        <p:spPr>
          <a:xfrm flipH="1" rot="10800000">
            <a:off x="5075388" y="3573700"/>
            <a:ext cx="1917900" cy="9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7" name="Google Shape;417;p11"/>
          <p:cNvPicPr preferRelativeResize="0"/>
          <p:nvPr/>
        </p:nvPicPr>
        <p:blipFill rotWithShape="1">
          <a:blip r:embed="rId6">
            <a:alphaModFix/>
          </a:blip>
          <a:srcRect b="30226" l="0" r="0" t="0"/>
          <a:stretch/>
        </p:blipFill>
        <p:spPr>
          <a:xfrm>
            <a:off x="8080075" y="2153550"/>
            <a:ext cx="1365825" cy="1429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8" name="Google Shape;418;p11"/>
          <p:cNvCxnSpPr/>
          <p:nvPr/>
        </p:nvCxnSpPr>
        <p:spPr>
          <a:xfrm flipH="1" rot="10800000">
            <a:off x="7804038" y="3573700"/>
            <a:ext cx="1917900" cy="9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9" name="Google Shape;419;p11"/>
          <p:cNvPicPr preferRelativeResize="0"/>
          <p:nvPr/>
        </p:nvPicPr>
        <p:blipFill rotWithShape="1">
          <a:blip r:embed="rId7">
            <a:alphaModFix/>
          </a:blip>
          <a:srcRect b="25611" l="0" r="0" t="0"/>
          <a:stretch/>
        </p:blipFill>
        <p:spPr>
          <a:xfrm>
            <a:off x="2366625" y="1773225"/>
            <a:ext cx="1621975" cy="180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Google Shape;420;p11"/>
          <p:cNvCxnSpPr/>
          <p:nvPr/>
        </p:nvCxnSpPr>
        <p:spPr>
          <a:xfrm flipH="1" rot="10800000">
            <a:off x="2218663" y="3573700"/>
            <a:ext cx="1917900" cy="9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1" name="Google Shape;421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58900" y="2016088"/>
            <a:ext cx="1550875" cy="155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05;p11" id="426" name="Google Shape;426;g2c946565e76_0_0"/>
          <p:cNvPicPr preferRelativeResize="0"/>
          <p:nvPr/>
        </p:nvPicPr>
        <p:blipFill rotWithShape="1">
          <a:blip r:embed="rId3">
            <a:alphaModFix amt="22500"/>
          </a:blip>
          <a:srcRect b="0" l="0" r="0" t="0"/>
          <a:stretch/>
        </p:blipFill>
        <p:spPr>
          <a:xfrm>
            <a:off x="-11218" y="-1721286"/>
            <a:ext cx="7084304" cy="100858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7" name="Google Shape;427;g2c946565e76_0_0"/>
          <p:cNvGrpSpPr/>
          <p:nvPr/>
        </p:nvGrpSpPr>
        <p:grpSpPr>
          <a:xfrm>
            <a:off x="152400" y="177980"/>
            <a:ext cx="1023600" cy="279300"/>
            <a:chOff x="0" y="0"/>
            <a:chExt cx="1023600" cy="279300"/>
          </a:xfrm>
        </p:grpSpPr>
        <p:sp>
          <p:nvSpPr>
            <p:cNvPr id="428" name="Google Shape;428;g2c946565e76_0_0"/>
            <p:cNvSpPr/>
            <p:nvPr/>
          </p:nvSpPr>
          <p:spPr>
            <a:xfrm>
              <a:off x="0" y="0"/>
              <a:ext cx="1023600" cy="279300"/>
            </a:xfrm>
            <a:prstGeom prst="roundRect">
              <a:avLst>
                <a:gd fmla="val 50000" name="adj"/>
              </a:avLst>
            </a:prstGeom>
            <a:solidFill>
              <a:srgbClr val="160C24">
                <a:alpha val="62745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Google Shape;543;p11" id="429" name="Google Shape;429;g2c946565e76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4438" y="55662"/>
              <a:ext cx="110720" cy="168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oogle Shape;544;p11" id="430" name="Google Shape;430;g2c946565e76_0_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6550" y="74614"/>
              <a:ext cx="507605" cy="1301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1" name="Google Shape;431;g2c946565e76_0_0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32" name="Google Shape;432;g2c946565e76_0_0"/>
          <p:cNvSpPr txBox="1"/>
          <p:nvPr/>
        </p:nvSpPr>
        <p:spPr>
          <a:xfrm>
            <a:off x="918450" y="2072550"/>
            <a:ext cx="10355100" cy="27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US" sz="2800" u="none" cap="none" strike="noStrike">
                <a:solidFill>
                  <a:srgbClr val="FFFFFF"/>
                </a:solidFill>
                <a:latin typeface="IBM Plex Sans Light"/>
                <a:ea typeface="IBM Plex Sans Light"/>
                <a:cs typeface="IBM Plex Sans Light"/>
                <a:sym typeface="IBM Plex Sans Light"/>
              </a:rPr>
              <a:t>Wir erschaffen hervorragende digitale Nutzererfahrungen und modernste Lösungen im CRM-Bereich, um damit mittelständische Unternehmen zu digitalisieren und langfristig wettbewerbsfähig zu machen.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3" name="Google Shape;433;g2c946565e76_0_0"/>
          <p:cNvSpPr txBox="1"/>
          <p:nvPr/>
        </p:nvSpPr>
        <p:spPr>
          <a:xfrm>
            <a:off x="384925" y="674575"/>
            <a:ext cx="9997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CIXON - Unsere Mission</a:t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13b974c7a4_0_9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439" name="Google Shape;439;g313b974c7a4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440" name="Google Shape;440;g313b974c7a4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g313b974c7a4_0_9"/>
          <p:cNvSpPr txBox="1"/>
          <p:nvPr/>
        </p:nvSpPr>
        <p:spPr>
          <a:xfrm>
            <a:off x="384925" y="674575"/>
            <a:ext cx="99978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Herausforderungen in der Solarbranche</a:t>
            </a:r>
            <a:endParaRPr b="0" i="0" sz="1900" u="none" cap="none" strike="noStrik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442" name="Google Shape;442;g313b974c7a4_0_9"/>
          <p:cNvSpPr txBox="1"/>
          <p:nvPr/>
        </p:nvSpPr>
        <p:spPr>
          <a:xfrm>
            <a:off x="884150" y="2894850"/>
            <a:ext cx="4891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Fachkräftemangel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3" name="Google Shape;443;g313b974c7a4_0_9"/>
          <p:cNvSpPr txBox="1"/>
          <p:nvPr/>
        </p:nvSpPr>
        <p:spPr>
          <a:xfrm>
            <a:off x="884150" y="1999925"/>
            <a:ext cx="4891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Hoher Wettbewerbsdruck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4" name="Google Shape;444;g313b974c7a4_0_9"/>
          <p:cNvSpPr txBox="1"/>
          <p:nvPr/>
        </p:nvSpPr>
        <p:spPr>
          <a:xfrm>
            <a:off x="884150" y="3789775"/>
            <a:ext cx="5828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Ineffiziente Vertriebsprozesse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5" name="Google Shape;445;g313b974c7a4_0_9"/>
          <p:cNvSpPr txBox="1"/>
          <p:nvPr/>
        </p:nvSpPr>
        <p:spPr>
          <a:xfrm>
            <a:off x="884150" y="4684700"/>
            <a:ext cx="85572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Zerstreute Daten in verschiedenen Systemen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13b974c7a4_0_291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451" name="Google Shape;451;g313b974c7a4_0_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452" name="Google Shape;452;g313b974c7a4_0_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313b974c7a4_0_291"/>
          <p:cNvSpPr txBox="1"/>
          <p:nvPr/>
        </p:nvSpPr>
        <p:spPr>
          <a:xfrm>
            <a:off x="384925" y="674575"/>
            <a:ext cx="116946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Lösungsansätze durch modernes CRM &amp; eine integrierte Telefonanlage</a:t>
            </a:r>
            <a:endParaRPr b="0" i="0" sz="1900" u="none" cap="none" strike="noStrike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454" name="Google Shape;454;g313b974c7a4_0_291"/>
          <p:cNvSpPr txBox="1"/>
          <p:nvPr/>
        </p:nvSpPr>
        <p:spPr>
          <a:xfrm>
            <a:off x="384925" y="1441075"/>
            <a:ext cx="4891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Hoher Wettbewerbsdruck:</a:t>
            </a:r>
            <a:endParaRPr b="1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55" name="Google Shape;455;g313b974c7a4_0_291"/>
          <p:cNvSpPr txBox="1"/>
          <p:nvPr/>
        </p:nvSpPr>
        <p:spPr>
          <a:xfrm>
            <a:off x="641350" y="3692800"/>
            <a:ext cx="10460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Segmentierung der Prospects (Branche, Größe, Region, etc.)</a:t>
            </a: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56" name="Google Shape;456;g313b974c7a4_0_291"/>
          <p:cNvSpPr txBox="1"/>
          <p:nvPr/>
        </p:nvSpPr>
        <p:spPr>
          <a:xfrm>
            <a:off x="641350" y="2496425"/>
            <a:ext cx="9118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Single source of truth: Alle Daten von (potenziellen) Kunden in einem System 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57" name="Google Shape;457;g313b974c7a4_0_291"/>
          <p:cNvSpPr txBox="1"/>
          <p:nvPr/>
        </p:nvSpPr>
        <p:spPr>
          <a:xfrm>
            <a:off x="641350" y="4642250"/>
            <a:ext cx="10460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Automatisierte Zielgruppenansprache</a:t>
            </a:r>
            <a:endParaRPr sz="2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58" name="Google Shape;458;g313b974c7a4_0_291"/>
          <p:cNvSpPr txBox="1"/>
          <p:nvPr/>
        </p:nvSpPr>
        <p:spPr>
          <a:xfrm>
            <a:off x="641350" y="5591725"/>
            <a:ext cx="106974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Bedarf nach einem optimierten Customer Support &amp; Service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13b974c7a4_0_305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464" name="Google Shape;464;g313b974c7a4_0_3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465" name="Google Shape;465;g313b974c7a4_0_3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313b974c7a4_0_305"/>
          <p:cNvSpPr txBox="1"/>
          <p:nvPr/>
        </p:nvSpPr>
        <p:spPr>
          <a:xfrm>
            <a:off x="384925" y="674575"/>
            <a:ext cx="116856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Lösungsansätze durch modernes CRM &amp; eine integrierte Telefonanlage</a:t>
            </a:r>
            <a:endParaRPr sz="19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467" name="Google Shape;467;g313b974c7a4_0_305"/>
          <p:cNvSpPr txBox="1"/>
          <p:nvPr/>
        </p:nvSpPr>
        <p:spPr>
          <a:xfrm>
            <a:off x="384925" y="1441075"/>
            <a:ext cx="4891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Fachkräftemangel:</a:t>
            </a:r>
            <a:endParaRPr b="1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68" name="Google Shape;468;g313b974c7a4_0_305"/>
          <p:cNvSpPr txBox="1"/>
          <p:nvPr/>
        </p:nvSpPr>
        <p:spPr>
          <a:xfrm>
            <a:off x="641350" y="3692800"/>
            <a:ext cx="10460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KI-Tools zur Unterstützung nutzen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69" name="Google Shape;469;g313b974c7a4_0_305"/>
          <p:cNvSpPr txBox="1"/>
          <p:nvPr/>
        </p:nvSpPr>
        <p:spPr>
          <a:xfrm>
            <a:off x="641350" y="2496425"/>
            <a:ext cx="9118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Automatisierungen im Vertrieb &amp; Kundenservice 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70" name="Google Shape;470;g313b974c7a4_0_305"/>
          <p:cNvSpPr txBox="1"/>
          <p:nvPr/>
        </p:nvSpPr>
        <p:spPr>
          <a:xfrm>
            <a:off x="641350" y="4889175"/>
            <a:ext cx="10460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Lead-Scoring im Marketing einführen 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13b974c7a4_0_316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476" name="Google Shape;476;g313b974c7a4_0_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477" name="Google Shape;477;g313b974c7a4_0_3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g313b974c7a4_0_316"/>
          <p:cNvSpPr txBox="1"/>
          <p:nvPr/>
        </p:nvSpPr>
        <p:spPr>
          <a:xfrm>
            <a:off x="384925" y="674575"/>
            <a:ext cx="117132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Lösungsansätze durch modernes CRM &amp; eine integrierte Telefonanlage</a:t>
            </a:r>
            <a:endParaRPr sz="19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479" name="Google Shape;479;g313b974c7a4_0_316"/>
          <p:cNvSpPr txBox="1"/>
          <p:nvPr/>
        </p:nvSpPr>
        <p:spPr>
          <a:xfrm>
            <a:off x="384925" y="1441075"/>
            <a:ext cx="60789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Ineffiziente Vertriebsprozesse:</a:t>
            </a:r>
            <a:endParaRPr b="1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0" name="Google Shape;480;g313b974c7a4_0_316"/>
          <p:cNvSpPr txBox="1"/>
          <p:nvPr/>
        </p:nvSpPr>
        <p:spPr>
          <a:xfrm>
            <a:off x="641350" y="3692800"/>
            <a:ext cx="10460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Alignment zwischen Marketing &amp; Sales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1" name="Google Shape;481;g313b974c7a4_0_316"/>
          <p:cNvSpPr txBox="1"/>
          <p:nvPr/>
        </p:nvSpPr>
        <p:spPr>
          <a:xfrm>
            <a:off x="641350" y="2496425"/>
            <a:ext cx="9118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Nutzung von automatisierten Prozessen 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2" name="Google Shape;482;g313b974c7a4_0_316"/>
          <p:cNvSpPr txBox="1"/>
          <p:nvPr/>
        </p:nvSpPr>
        <p:spPr>
          <a:xfrm>
            <a:off x="641350" y="4889175"/>
            <a:ext cx="10460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Auswertung der Vertriebskampagnen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13b974c7a4_0_327"/>
          <p:cNvSpPr txBox="1"/>
          <p:nvPr/>
        </p:nvSpPr>
        <p:spPr>
          <a:xfrm>
            <a:off x="954900" y="109913"/>
            <a:ext cx="221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lt1"/>
                </a:solidFill>
                <a:latin typeface="Changa"/>
                <a:ea typeface="Changa"/>
                <a:cs typeface="Changa"/>
                <a:sym typeface="Changa"/>
              </a:rPr>
              <a:t>boosts your Business.</a:t>
            </a:r>
            <a:endParaRPr b="1" i="0" sz="1500" u="none" cap="none" strike="noStrike">
              <a:solidFill>
                <a:schemeClr val="lt1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descr="Google Shape;544;p11" id="488" name="Google Shape;488;g313b974c7a4_0_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950" y="252594"/>
            <a:ext cx="507605" cy="130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43;p11" id="489" name="Google Shape;489;g313b974c7a4_0_3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38" y="233642"/>
            <a:ext cx="110720" cy="1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g313b974c7a4_0_327"/>
          <p:cNvSpPr txBox="1"/>
          <p:nvPr/>
        </p:nvSpPr>
        <p:spPr>
          <a:xfrm>
            <a:off x="384925" y="674575"/>
            <a:ext cx="116856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hanga Medium"/>
                <a:ea typeface="Changa Medium"/>
                <a:cs typeface="Changa Medium"/>
                <a:sym typeface="Changa Medium"/>
              </a:rPr>
              <a:t>Lösungsansätze durch modernes CRM &amp; eine integrierte Telefonanlage</a:t>
            </a:r>
            <a:endParaRPr sz="1900">
              <a:solidFill>
                <a:schemeClr val="lt1"/>
              </a:solidFill>
              <a:latin typeface="IBM Plex Sans Light"/>
              <a:ea typeface="IBM Plex Sans Light"/>
              <a:cs typeface="IBM Plex Sans Light"/>
              <a:sym typeface="IBM Plex Sans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hanga Medium"/>
              <a:ea typeface="Changa Medium"/>
              <a:cs typeface="Changa Medium"/>
              <a:sym typeface="Changa Medium"/>
            </a:endParaRPr>
          </a:p>
        </p:txBody>
      </p:sp>
      <p:sp>
        <p:nvSpPr>
          <p:cNvPr id="491" name="Google Shape;491;g313b974c7a4_0_327"/>
          <p:cNvSpPr txBox="1"/>
          <p:nvPr/>
        </p:nvSpPr>
        <p:spPr>
          <a:xfrm>
            <a:off x="384925" y="1441075"/>
            <a:ext cx="4891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Zerstreu</a:t>
            </a:r>
            <a:r>
              <a:rPr b="1"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te </a:t>
            </a:r>
            <a:r>
              <a:rPr b="1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 Daten</a:t>
            </a:r>
            <a:r>
              <a:rPr b="1"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:</a:t>
            </a:r>
            <a:endParaRPr b="1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2" name="Google Shape;492;g313b974c7a4_0_327"/>
          <p:cNvSpPr txBox="1"/>
          <p:nvPr/>
        </p:nvSpPr>
        <p:spPr>
          <a:xfrm>
            <a:off x="641350" y="3692800"/>
            <a:ext cx="10460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Berichte &amp; Dashboards als Grundlage strategischer Entscheidungen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3" name="Google Shape;493;g313b974c7a4_0_327"/>
          <p:cNvSpPr txBox="1"/>
          <p:nvPr/>
        </p:nvSpPr>
        <p:spPr>
          <a:xfrm>
            <a:off x="641350" y="2496425"/>
            <a:ext cx="9118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Single source of truth: Alle Daten von (potenziellen) Kunden in einem System </a:t>
            </a: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endParaRPr b="0" i="0" sz="2800" u="none" cap="none" strike="noStrike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94" name="Google Shape;494;g313b974c7a4_0_327"/>
          <p:cNvSpPr txBox="1"/>
          <p:nvPr/>
        </p:nvSpPr>
        <p:spPr>
          <a:xfrm>
            <a:off x="641350" y="4889175"/>
            <a:ext cx="10460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BM Plex Sans"/>
              <a:buChar char="●"/>
            </a:pPr>
            <a:r>
              <a:rPr lang="en-US" sz="2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Erkennen von Mustern in Kundenanfragen und -bedürfnissen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