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IBM Plex Sans"/>
      <p:regular r:id="rId26"/>
      <p:bold r:id="rId27"/>
      <p:italic r:id="rId28"/>
      <p:boldItalic r:id="rId29"/>
    </p:embeddedFont>
    <p:embeddedFont>
      <p:font typeface="Changa Light"/>
      <p:regular r:id="rId30"/>
      <p:bold r:id="rId31"/>
    </p:embeddedFont>
    <p:embeddedFont>
      <p:font typeface="Changa SemiBold"/>
      <p:regular r:id="rId32"/>
      <p:bold r:id="rId33"/>
    </p:embeddedFont>
    <p:embeddedFont>
      <p:font typeface="IBM Plex Sans Light"/>
      <p:regular r:id="rId34"/>
      <p:bold r:id="rId35"/>
      <p:italic r:id="rId36"/>
      <p:boldItalic r:id="rId37"/>
    </p:embeddedFont>
    <p:embeddedFont>
      <p:font typeface="Poppins"/>
      <p:regular r:id="rId38"/>
      <p:bold r:id="rId39"/>
      <p:italic r:id="rId40"/>
      <p:boldItalic r:id="rId41"/>
    </p:embeddedFont>
    <p:embeddedFont>
      <p:font typeface="Changa ExtraBold"/>
      <p:bold r:id="rId42"/>
    </p:embeddedFont>
    <p:embeddedFont>
      <p:font typeface="Changa"/>
      <p:regular r:id="rId43"/>
      <p:bold r:id="rId44"/>
    </p:embeddedFont>
    <p:embeddedFont>
      <p:font typeface="Changa Medium"/>
      <p:regular r:id="rId45"/>
      <p:bold r:id="rId46"/>
    </p:embeddedFont>
    <p:embeddedFont>
      <p:font typeface="Poppins SemiBold"/>
      <p:regular r:id="rId47"/>
      <p:bold r:id="rId48"/>
      <p:italic r:id="rId49"/>
      <p:boldItalic r:id="rId50"/>
    </p:embeddedFont>
    <p:embeddedFont>
      <p:font typeface="IBM Plex Sans SemiBold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5" roundtripDataSignature="AMtx7miEty9l97SXYhh0zcF56D35oOEv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italic.fntdata"/><Relationship Id="rId42" Type="http://schemas.openxmlformats.org/officeDocument/2006/relationships/font" Target="fonts/ChangaExtraBold-bold.fntdata"/><Relationship Id="rId41" Type="http://schemas.openxmlformats.org/officeDocument/2006/relationships/font" Target="fonts/Poppins-boldItalic.fntdata"/><Relationship Id="rId44" Type="http://schemas.openxmlformats.org/officeDocument/2006/relationships/font" Target="fonts/Changa-bold.fntdata"/><Relationship Id="rId43" Type="http://schemas.openxmlformats.org/officeDocument/2006/relationships/font" Target="fonts/Changa-regular.fntdata"/><Relationship Id="rId46" Type="http://schemas.openxmlformats.org/officeDocument/2006/relationships/font" Target="fonts/ChangaMedium-bold.fntdata"/><Relationship Id="rId45" Type="http://schemas.openxmlformats.org/officeDocument/2006/relationships/font" Target="fonts/ChangaMedium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PoppinsSemiBold-bold.fntdata"/><Relationship Id="rId47" Type="http://schemas.openxmlformats.org/officeDocument/2006/relationships/font" Target="fonts/PoppinsSemiBold-regular.fntdata"/><Relationship Id="rId49" Type="http://schemas.openxmlformats.org/officeDocument/2006/relationships/font" Target="fonts/Poppi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hangaLight-bold.fntdata"/><Relationship Id="rId30" Type="http://schemas.openxmlformats.org/officeDocument/2006/relationships/font" Target="fonts/ChangaLight-regular.fntdata"/><Relationship Id="rId33" Type="http://schemas.openxmlformats.org/officeDocument/2006/relationships/font" Target="fonts/ChangaSemiBold-bold.fntdata"/><Relationship Id="rId32" Type="http://schemas.openxmlformats.org/officeDocument/2006/relationships/font" Target="fonts/ChangaSemiBold-regular.fntdata"/><Relationship Id="rId35" Type="http://schemas.openxmlformats.org/officeDocument/2006/relationships/font" Target="fonts/IBMPlexSansLight-bold.fntdata"/><Relationship Id="rId34" Type="http://schemas.openxmlformats.org/officeDocument/2006/relationships/font" Target="fonts/IBMPlexSansLight-regular.fntdata"/><Relationship Id="rId37" Type="http://schemas.openxmlformats.org/officeDocument/2006/relationships/font" Target="fonts/IBMPlexSansLight-boldItalic.fntdata"/><Relationship Id="rId36" Type="http://schemas.openxmlformats.org/officeDocument/2006/relationships/font" Target="fonts/IBMPlexSansLight-italic.fntdata"/><Relationship Id="rId39" Type="http://schemas.openxmlformats.org/officeDocument/2006/relationships/font" Target="fonts/Poppins-bold.fntdata"/><Relationship Id="rId38" Type="http://schemas.openxmlformats.org/officeDocument/2006/relationships/font" Target="fonts/Poppins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font" Target="fonts/IBMPlexSans-regular.fntdata"/><Relationship Id="rId25" Type="http://schemas.openxmlformats.org/officeDocument/2006/relationships/slide" Target="slides/slide20.xml"/><Relationship Id="rId28" Type="http://schemas.openxmlformats.org/officeDocument/2006/relationships/font" Target="fonts/IBMPlexSans-italic.fntdata"/><Relationship Id="rId27" Type="http://schemas.openxmlformats.org/officeDocument/2006/relationships/font" Target="fonts/IBMPlexSans-bold.fntdata"/><Relationship Id="rId29" Type="http://schemas.openxmlformats.org/officeDocument/2006/relationships/font" Target="fonts/IBMPlexSans-boldItalic.fntdata"/><Relationship Id="rId51" Type="http://schemas.openxmlformats.org/officeDocument/2006/relationships/font" Target="fonts/IBMPlexSansSemiBold-regular.fntdata"/><Relationship Id="rId50" Type="http://schemas.openxmlformats.org/officeDocument/2006/relationships/font" Target="fonts/PoppinsSemiBold-boldItalic.fntdata"/><Relationship Id="rId53" Type="http://schemas.openxmlformats.org/officeDocument/2006/relationships/font" Target="fonts/IBMPlexSansSemiBold-italic.fntdata"/><Relationship Id="rId52" Type="http://schemas.openxmlformats.org/officeDocument/2006/relationships/font" Target="fonts/IBMPlexSansSemiBold-bold.fntdata"/><Relationship Id="rId11" Type="http://schemas.openxmlformats.org/officeDocument/2006/relationships/slide" Target="slides/slide6.xml"/><Relationship Id="rId55" Type="http://customschemas.google.com/relationships/presentationmetadata" Target="metadata"/><Relationship Id="rId10" Type="http://schemas.openxmlformats.org/officeDocument/2006/relationships/slide" Target="slides/slide5.xml"/><Relationship Id="rId54" Type="http://schemas.openxmlformats.org/officeDocument/2006/relationships/font" Target="fonts/IBMPlexSansSemi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e6d3c24e4c_0_6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5" name="Google Shape;545;g2e6d3c24e4c_0_6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c916e63b2e_0_3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g2c916e63b2e_0_3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d203333394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5" name="Google Shape;565;g2d203333394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d203333394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4" name="Google Shape;574;g2d203333394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d203333394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3" name="Google Shape;583;g2d203333394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e6d3c24e4c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2" name="Google Shape;592;g2e6d3c24e4c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c916e63b2e_0_3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1" name="Google Shape;601;g2c916e63b2e_0_3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cffa3c1a39_0_2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0" name="Google Shape;610;g2cffa3c1a39_0_2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c968387467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6" name="Google Shape;636;g2c968387467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c916e63b2e_0_1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5" name="Google Shape;645;g2c916e63b2e_0_1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c916e63b2e_0_2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4" name="Google Shape;654;g2c916e63b2e_0_2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c946565e7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g2c946565e7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e6d3c24e4c_0_3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g2e6d3c24e4c_0_3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ca12702b67_2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g2ca12702b67_2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e6d3c24e4c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g2e6d3c24e4c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e6d3c24e4c_0_3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g2e6d3c24e4c_0_3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e6d3c24e4c_0_5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1" name="Google Shape;531;g2e6d3c24e4c_0_5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/>
          <p:nvPr>
            <p:ph idx="2" type="pic"/>
          </p:nvPr>
        </p:nvSpPr>
        <p:spPr>
          <a:xfrm flipH="1">
            <a:off x="7461380" y="1562124"/>
            <a:ext cx="4745111" cy="4330675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40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 showMasterSp="0">
  <p:cSld name="8_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6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044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6E0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6"/>
          <p:cNvSpPr/>
          <p:nvPr>
            <p:ph idx="2" type="pic"/>
          </p:nvPr>
        </p:nvSpPr>
        <p:spPr>
          <a:xfrm>
            <a:off x="3778868" y="690607"/>
            <a:ext cx="4634265" cy="547678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46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 showMasterSp="0">
  <p:cSld name="9_Title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54D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90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7"/>
          <p:cNvSpPr/>
          <p:nvPr>
            <p:ph idx="2" type="pic"/>
          </p:nvPr>
        </p:nvSpPr>
        <p:spPr>
          <a:xfrm>
            <a:off x="711410" y="876296"/>
            <a:ext cx="4708595" cy="392430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 showMasterSp="0">
  <p:cSld name="10_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8"/>
          <p:cNvSpPr/>
          <p:nvPr>
            <p:ph idx="2" type="pic"/>
          </p:nvPr>
        </p:nvSpPr>
        <p:spPr>
          <a:xfrm>
            <a:off x="7392058" y="834252"/>
            <a:ext cx="3872842" cy="5189496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8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 showMasterSp="0">
  <p:cSld name="12_Title Slid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0"/>
          <p:cNvSpPr/>
          <p:nvPr>
            <p:ph idx="2" type="pic"/>
          </p:nvPr>
        </p:nvSpPr>
        <p:spPr>
          <a:xfrm>
            <a:off x="1773115" y="2503663"/>
            <a:ext cx="2657723" cy="2658073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0"/>
          <p:cNvSpPr/>
          <p:nvPr>
            <p:ph idx="3" type="pic"/>
          </p:nvPr>
        </p:nvSpPr>
        <p:spPr>
          <a:xfrm>
            <a:off x="7893959" y="2503660"/>
            <a:ext cx="2659681" cy="2658073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0"/>
          <p:cNvSpPr/>
          <p:nvPr>
            <p:ph idx="4" type="pic"/>
          </p:nvPr>
        </p:nvSpPr>
        <p:spPr>
          <a:xfrm>
            <a:off x="4833537" y="2505621"/>
            <a:ext cx="2657722" cy="2656112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0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 showMasterSp="0">
  <p:cSld name="13_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57C"/>
              </a:gs>
              <a:gs pos="45000">
                <a:srgbClr val="49054D"/>
              </a:gs>
              <a:gs pos="100000">
                <a:srgbClr val="130A1D"/>
              </a:gs>
            </a:gsLst>
            <a:lin ang="108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1"/>
          <p:cNvSpPr/>
          <p:nvPr>
            <p:ph idx="2" type="pic"/>
          </p:nvPr>
        </p:nvSpPr>
        <p:spPr>
          <a:xfrm>
            <a:off x="981736" y="1090416"/>
            <a:ext cx="2877886" cy="2876141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1"/>
          <p:cNvSpPr/>
          <p:nvPr>
            <p:ph idx="3" type="pic"/>
          </p:nvPr>
        </p:nvSpPr>
        <p:spPr>
          <a:xfrm>
            <a:off x="2958558" y="2385822"/>
            <a:ext cx="2340003" cy="2338585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1"/>
          <p:cNvSpPr/>
          <p:nvPr>
            <p:ph idx="4" type="pic"/>
          </p:nvPr>
        </p:nvSpPr>
        <p:spPr>
          <a:xfrm>
            <a:off x="1250678" y="3634552"/>
            <a:ext cx="2340001" cy="2338586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51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 showMasterSp="0">
  <p:cSld name="14_Title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2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2"/>
          <p:cNvSpPr/>
          <p:nvPr>
            <p:ph idx="2" type="pic"/>
          </p:nvPr>
        </p:nvSpPr>
        <p:spPr>
          <a:xfrm>
            <a:off x="651202" y="980451"/>
            <a:ext cx="4143753" cy="5614197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52"/>
          <p:cNvSpPr/>
          <p:nvPr/>
        </p:nvSpPr>
        <p:spPr>
          <a:xfrm>
            <a:off x="5321160" y="977167"/>
            <a:ext cx="6219638" cy="5614197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2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 showMasterSp="0">
  <p:cSld name="15_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3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3"/>
          <p:cNvSpPr/>
          <p:nvPr>
            <p:ph idx="2" type="pic"/>
          </p:nvPr>
        </p:nvSpPr>
        <p:spPr>
          <a:xfrm>
            <a:off x="4344542" y="1820638"/>
            <a:ext cx="3502917" cy="4667845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53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 showMasterSp="0">
  <p:cSld name="16_Title Slid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4"/>
          <p:cNvSpPr/>
          <p:nvPr>
            <p:ph idx="2" type="pic"/>
          </p:nvPr>
        </p:nvSpPr>
        <p:spPr>
          <a:xfrm>
            <a:off x="7435105" y="842227"/>
            <a:ext cx="4452095" cy="2740948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54"/>
          <p:cNvSpPr/>
          <p:nvPr>
            <p:ph idx="3" type="pic"/>
          </p:nvPr>
        </p:nvSpPr>
        <p:spPr>
          <a:xfrm>
            <a:off x="7435105" y="3822889"/>
            <a:ext cx="4452095" cy="2740947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54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 showMasterSp="0">
  <p:cSld name="18_Title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6"/>
          <p:cNvSpPr/>
          <p:nvPr/>
        </p:nvSpPr>
        <p:spPr>
          <a:xfrm>
            <a:off x="0" y="679448"/>
            <a:ext cx="5588000" cy="5499102"/>
          </a:xfrm>
          <a:prstGeom prst="diamond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6"/>
          <p:cNvSpPr/>
          <p:nvPr>
            <p:ph idx="2" type="pic"/>
          </p:nvPr>
        </p:nvSpPr>
        <p:spPr>
          <a:xfrm>
            <a:off x="421445" y="1090069"/>
            <a:ext cx="4745110" cy="4677863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6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 showMasterSp="0">
  <p:cSld name="19_Title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7"/>
          <p:cNvSpPr/>
          <p:nvPr>
            <p:ph idx="2" type="pic"/>
          </p:nvPr>
        </p:nvSpPr>
        <p:spPr>
          <a:xfrm>
            <a:off x="3466214" y="3845288"/>
            <a:ext cx="3342977" cy="20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7"/>
          <p:cNvSpPr/>
          <p:nvPr>
            <p:ph idx="3" type="pic"/>
          </p:nvPr>
        </p:nvSpPr>
        <p:spPr>
          <a:xfrm>
            <a:off x="887855" y="3845288"/>
            <a:ext cx="2409047" cy="20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7"/>
          <p:cNvSpPr/>
          <p:nvPr>
            <p:ph idx="4" type="pic"/>
          </p:nvPr>
        </p:nvSpPr>
        <p:spPr>
          <a:xfrm>
            <a:off x="6983855" y="1697091"/>
            <a:ext cx="4320290" cy="4230996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7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7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1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57C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054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8605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1"/>
          <p:cNvSpPr/>
          <p:nvPr>
            <p:ph idx="2" type="pic"/>
          </p:nvPr>
        </p:nvSpPr>
        <p:spPr>
          <a:xfrm>
            <a:off x="1069884" y="3710490"/>
            <a:ext cx="10052233" cy="3147513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41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 showMasterSp="0">
  <p:cSld name="20_Title Slid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8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8"/>
          <p:cNvSpPr/>
          <p:nvPr>
            <p:ph idx="2" type="pic"/>
          </p:nvPr>
        </p:nvSpPr>
        <p:spPr>
          <a:xfrm>
            <a:off x="8801100" y="3578676"/>
            <a:ext cx="3390900" cy="3279324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58"/>
          <p:cNvSpPr/>
          <p:nvPr>
            <p:ph idx="3" type="pic"/>
          </p:nvPr>
        </p:nvSpPr>
        <p:spPr>
          <a:xfrm>
            <a:off x="5271977" y="1156011"/>
            <a:ext cx="3390902" cy="3311221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58"/>
          <p:cNvSpPr/>
          <p:nvPr>
            <p:ph idx="4" type="pic"/>
          </p:nvPr>
        </p:nvSpPr>
        <p:spPr>
          <a:xfrm>
            <a:off x="8801100" y="1156011"/>
            <a:ext cx="3390900" cy="2272989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58"/>
          <p:cNvSpPr/>
          <p:nvPr>
            <p:ph idx="5" type="pic"/>
          </p:nvPr>
        </p:nvSpPr>
        <p:spPr>
          <a:xfrm>
            <a:off x="5271977" y="4635500"/>
            <a:ext cx="3390902" cy="22225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58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 showMasterSp="0">
  <p:cSld name="21_Title Sli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9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9"/>
          <p:cNvSpPr/>
          <p:nvPr>
            <p:ph idx="2" type="pic"/>
          </p:nvPr>
        </p:nvSpPr>
        <p:spPr>
          <a:xfrm>
            <a:off x="4763801" y="2947940"/>
            <a:ext cx="2501901" cy="3910061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9"/>
          <p:cNvSpPr/>
          <p:nvPr>
            <p:ph idx="3" type="pic"/>
          </p:nvPr>
        </p:nvSpPr>
        <p:spPr>
          <a:xfrm>
            <a:off x="7476459" y="4912281"/>
            <a:ext cx="2501901" cy="1945717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59"/>
          <p:cNvSpPr/>
          <p:nvPr>
            <p:ph idx="4" type="pic"/>
          </p:nvPr>
        </p:nvSpPr>
        <p:spPr>
          <a:xfrm>
            <a:off x="0" y="971550"/>
            <a:ext cx="4527647" cy="5886449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59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 showMasterSp="0">
  <p:cSld name="22_Title 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0"/>
          <p:cNvSpPr/>
          <p:nvPr>
            <p:ph idx="2" type="pic"/>
          </p:nvPr>
        </p:nvSpPr>
        <p:spPr>
          <a:xfrm>
            <a:off x="637289" y="4829004"/>
            <a:ext cx="4416330" cy="2028996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60"/>
          <p:cNvSpPr/>
          <p:nvPr>
            <p:ph idx="3" type="pic"/>
          </p:nvPr>
        </p:nvSpPr>
        <p:spPr>
          <a:xfrm>
            <a:off x="8132418" y="1024155"/>
            <a:ext cx="4059583" cy="5833846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60"/>
          <p:cNvSpPr/>
          <p:nvPr>
            <p:ph idx="4" type="pic"/>
          </p:nvPr>
        </p:nvSpPr>
        <p:spPr>
          <a:xfrm>
            <a:off x="5259296" y="2020185"/>
            <a:ext cx="2618890" cy="4837816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60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 showMasterSp="0">
  <p:cSld name="23_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1"/>
          <p:cNvSpPr/>
          <p:nvPr>
            <p:ph idx="2" type="pic"/>
          </p:nvPr>
        </p:nvSpPr>
        <p:spPr>
          <a:xfrm>
            <a:off x="9080217" y="3482876"/>
            <a:ext cx="2667281" cy="2921946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61"/>
          <p:cNvSpPr/>
          <p:nvPr>
            <p:ph idx="3" type="pic"/>
          </p:nvPr>
        </p:nvSpPr>
        <p:spPr>
          <a:xfrm>
            <a:off x="7353020" y="984705"/>
            <a:ext cx="2667282" cy="2921948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61"/>
          <p:cNvSpPr/>
          <p:nvPr>
            <p:ph idx="4" type="pic"/>
          </p:nvPr>
        </p:nvSpPr>
        <p:spPr>
          <a:xfrm>
            <a:off x="444501" y="984707"/>
            <a:ext cx="3022083" cy="542011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61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 showMasterSp="0">
  <p:cSld name="24_Title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2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2"/>
          <p:cNvSpPr/>
          <p:nvPr>
            <p:ph idx="2" type="pic"/>
          </p:nvPr>
        </p:nvSpPr>
        <p:spPr>
          <a:xfrm>
            <a:off x="6800022" y="1564451"/>
            <a:ext cx="2340002" cy="2350636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2"/>
          <p:cNvSpPr/>
          <p:nvPr>
            <p:ph idx="3" type="pic"/>
          </p:nvPr>
        </p:nvSpPr>
        <p:spPr>
          <a:xfrm>
            <a:off x="9193186" y="1575086"/>
            <a:ext cx="2360794" cy="2340001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2"/>
          <p:cNvSpPr/>
          <p:nvPr>
            <p:ph idx="4" type="pic"/>
          </p:nvPr>
        </p:nvSpPr>
        <p:spPr>
          <a:xfrm>
            <a:off x="5827479" y="3977463"/>
            <a:ext cx="2340002" cy="2340002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2"/>
          <p:cNvSpPr/>
          <p:nvPr>
            <p:ph idx="5" type="pic"/>
          </p:nvPr>
        </p:nvSpPr>
        <p:spPr>
          <a:xfrm>
            <a:off x="8222336" y="3961750"/>
            <a:ext cx="3323177" cy="2350636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2"/>
          <p:cNvSpPr/>
          <p:nvPr>
            <p:ph idx="6" type="pic"/>
          </p:nvPr>
        </p:nvSpPr>
        <p:spPr>
          <a:xfrm>
            <a:off x="3423682" y="1564451"/>
            <a:ext cx="3323176" cy="2350635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2"/>
          <p:cNvSpPr/>
          <p:nvPr>
            <p:ph idx="7" type="pic"/>
          </p:nvPr>
        </p:nvSpPr>
        <p:spPr>
          <a:xfrm>
            <a:off x="3426047" y="3975572"/>
            <a:ext cx="2340002" cy="2340002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62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 showMasterSp="0">
  <p:cSld name="25_Title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3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3"/>
          <p:cNvSpPr/>
          <p:nvPr>
            <p:ph idx="2" type="pic"/>
          </p:nvPr>
        </p:nvSpPr>
        <p:spPr>
          <a:xfrm>
            <a:off x="1714500" y="863600"/>
            <a:ext cx="2667000" cy="5130799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63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 showMasterSp="0">
  <p:cSld name="26_Title Slid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4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4"/>
          <p:cNvSpPr/>
          <p:nvPr>
            <p:ph idx="2" type="pic"/>
          </p:nvPr>
        </p:nvSpPr>
        <p:spPr>
          <a:xfrm>
            <a:off x="6286308" y="1604263"/>
            <a:ext cx="4980938" cy="2830554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64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 showMasterSp="0">
  <p:cSld name="27_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5"/>
          <p:cNvSpPr/>
          <p:nvPr>
            <p:ph idx="2" type="pic"/>
          </p:nvPr>
        </p:nvSpPr>
        <p:spPr>
          <a:xfrm>
            <a:off x="7313375" y="1131023"/>
            <a:ext cx="3359265" cy="4764453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65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Slide" showMasterSp="0">
  <p:cSld name="28_Title Slid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6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6"/>
          <p:cNvSpPr/>
          <p:nvPr>
            <p:ph idx="2" type="pic"/>
          </p:nvPr>
        </p:nvSpPr>
        <p:spPr>
          <a:xfrm>
            <a:off x="1193619" y="2120900"/>
            <a:ext cx="3977822" cy="2513271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66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7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7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 showMasterSp="0">
  <p:cSld name="11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9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9054D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044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6E0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9"/>
          <p:cNvSpPr/>
          <p:nvPr>
            <p:ph idx="2" type="pic"/>
          </p:nvPr>
        </p:nvSpPr>
        <p:spPr>
          <a:xfrm>
            <a:off x="1647443" y="2655171"/>
            <a:ext cx="1962763" cy="2338585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49"/>
          <p:cNvSpPr/>
          <p:nvPr>
            <p:ph idx="3" type="pic"/>
          </p:nvPr>
        </p:nvSpPr>
        <p:spPr>
          <a:xfrm>
            <a:off x="4032679" y="2655168"/>
            <a:ext cx="1962765" cy="233858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9"/>
          <p:cNvSpPr/>
          <p:nvPr>
            <p:ph idx="4" type="pic"/>
          </p:nvPr>
        </p:nvSpPr>
        <p:spPr>
          <a:xfrm>
            <a:off x="6417919" y="2655167"/>
            <a:ext cx="1962765" cy="233858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9"/>
          <p:cNvSpPr/>
          <p:nvPr>
            <p:ph idx="5" type="pic"/>
          </p:nvPr>
        </p:nvSpPr>
        <p:spPr>
          <a:xfrm>
            <a:off x="8803157" y="2655167"/>
            <a:ext cx="1962765" cy="233858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9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Slide" showMasterSp="0">
  <p:cSld name="34_Title Slid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8"/>
          <p:cNvSpPr/>
          <p:nvPr>
            <p:ph idx="2" type="pic"/>
          </p:nvPr>
        </p:nvSpPr>
        <p:spPr>
          <a:xfrm>
            <a:off x="1066800" y="635294"/>
            <a:ext cx="5029200" cy="5587413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68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Slide" showMasterSp="0">
  <p:cSld name="35_Title Slid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9"/>
          <p:cNvSpPr/>
          <p:nvPr>
            <p:ph idx="2" type="pic"/>
          </p:nvPr>
        </p:nvSpPr>
        <p:spPr>
          <a:xfrm>
            <a:off x="824352" y="1030308"/>
            <a:ext cx="5271648" cy="4797384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69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Slide" showMasterSp="0">
  <p:cSld name="36_Title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0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0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0"/>
          <p:cNvSpPr/>
          <p:nvPr/>
        </p:nvSpPr>
        <p:spPr>
          <a:xfrm>
            <a:off x="4565138" y="901580"/>
            <a:ext cx="3668552" cy="4753460"/>
          </a:xfrm>
          <a:custGeom>
            <a:rect b="b" l="l" r="r" t="t"/>
            <a:pathLst>
              <a:path extrusionOk="0" h="21564" w="21305">
                <a:moveTo>
                  <a:pt x="3246" y="11327"/>
                </a:moveTo>
                <a:cubicBezTo>
                  <a:pt x="2679" y="11288"/>
                  <a:pt x="2637" y="11969"/>
                  <a:pt x="3205" y="11974"/>
                </a:cubicBezTo>
                <a:cubicBezTo>
                  <a:pt x="3722" y="11975"/>
                  <a:pt x="3761" y="11366"/>
                  <a:pt x="3246" y="11327"/>
                </a:cubicBezTo>
                <a:close/>
                <a:moveTo>
                  <a:pt x="7224" y="20917"/>
                </a:moveTo>
                <a:cubicBezTo>
                  <a:pt x="6656" y="20878"/>
                  <a:pt x="6614" y="21559"/>
                  <a:pt x="7183" y="21564"/>
                </a:cubicBezTo>
                <a:cubicBezTo>
                  <a:pt x="7700" y="21564"/>
                  <a:pt x="7738" y="20956"/>
                  <a:pt x="7224" y="20917"/>
                </a:cubicBezTo>
                <a:close/>
                <a:moveTo>
                  <a:pt x="5488" y="14195"/>
                </a:moveTo>
                <a:cubicBezTo>
                  <a:pt x="4921" y="14156"/>
                  <a:pt x="4877" y="14837"/>
                  <a:pt x="5447" y="14842"/>
                </a:cubicBezTo>
                <a:cubicBezTo>
                  <a:pt x="5964" y="14842"/>
                  <a:pt x="6003" y="14235"/>
                  <a:pt x="5488" y="14195"/>
                </a:cubicBezTo>
                <a:close/>
                <a:moveTo>
                  <a:pt x="7748" y="13361"/>
                </a:moveTo>
                <a:cubicBezTo>
                  <a:pt x="7180" y="13322"/>
                  <a:pt x="7138" y="14003"/>
                  <a:pt x="7707" y="14008"/>
                </a:cubicBezTo>
                <a:cubicBezTo>
                  <a:pt x="8224" y="14010"/>
                  <a:pt x="8262" y="13400"/>
                  <a:pt x="7748" y="13361"/>
                </a:cubicBezTo>
                <a:close/>
                <a:moveTo>
                  <a:pt x="10849" y="19201"/>
                </a:moveTo>
                <a:cubicBezTo>
                  <a:pt x="10334" y="19240"/>
                  <a:pt x="10373" y="19848"/>
                  <a:pt x="10890" y="19848"/>
                </a:cubicBezTo>
                <a:cubicBezTo>
                  <a:pt x="11459" y="19843"/>
                  <a:pt x="11416" y="19163"/>
                  <a:pt x="10849" y="19201"/>
                </a:cubicBezTo>
                <a:close/>
                <a:moveTo>
                  <a:pt x="7917" y="3232"/>
                </a:moveTo>
                <a:cubicBezTo>
                  <a:pt x="7402" y="3271"/>
                  <a:pt x="7441" y="3879"/>
                  <a:pt x="7958" y="3879"/>
                </a:cubicBezTo>
                <a:cubicBezTo>
                  <a:pt x="8527" y="3874"/>
                  <a:pt x="8484" y="3193"/>
                  <a:pt x="7917" y="3232"/>
                </a:cubicBezTo>
                <a:close/>
                <a:moveTo>
                  <a:pt x="7674" y="8477"/>
                </a:moveTo>
                <a:cubicBezTo>
                  <a:pt x="8244" y="8472"/>
                  <a:pt x="8201" y="7791"/>
                  <a:pt x="7633" y="7830"/>
                </a:cubicBezTo>
                <a:cubicBezTo>
                  <a:pt x="7119" y="7869"/>
                  <a:pt x="7157" y="8477"/>
                  <a:pt x="7674" y="8477"/>
                </a:cubicBezTo>
                <a:close/>
                <a:moveTo>
                  <a:pt x="3148" y="15539"/>
                </a:moveTo>
                <a:cubicBezTo>
                  <a:pt x="2581" y="15501"/>
                  <a:pt x="2539" y="16181"/>
                  <a:pt x="3107" y="16186"/>
                </a:cubicBezTo>
                <a:cubicBezTo>
                  <a:pt x="3624" y="16186"/>
                  <a:pt x="3663" y="15579"/>
                  <a:pt x="3148" y="15539"/>
                </a:cubicBezTo>
                <a:close/>
                <a:moveTo>
                  <a:pt x="18607" y="650"/>
                </a:moveTo>
                <a:cubicBezTo>
                  <a:pt x="19177" y="644"/>
                  <a:pt x="19133" y="-36"/>
                  <a:pt x="18566" y="2"/>
                </a:cubicBezTo>
                <a:cubicBezTo>
                  <a:pt x="18052" y="42"/>
                  <a:pt x="18090" y="650"/>
                  <a:pt x="18607" y="650"/>
                </a:cubicBezTo>
                <a:close/>
                <a:moveTo>
                  <a:pt x="366" y="13231"/>
                </a:moveTo>
                <a:cubicBezTo>
                  <a:pt x="-147" y="13271"/>
                  <a:pt x="-110" y="13880"/>
                  <a:pt x="407" y="13880"/>
                </a:cubicBezTo>
                <a:cubicBezTo>
                  <a:pt x="977" y="13873"/>
                  <a:pt x="933" y="13193"/>
                  <a:pt x="366" y="13231"/>
                </a:cubicBezTo>
                <a:close/>
                <a:moveTo>
                  <a:pt x="2131" y="19371"/>
                </a:moveTo>
                <a:cubicBezTo>
                  <a:pt x="1617" y="19410"/>
                  <a:pt x="1655" y="20018"/>
                  <a:pt x="2172" y="20018"/>
                </a:cubicBezTo>
                <a:cubicBezTo>
                  <a:pt x="2741" y="20013"/>
                  <a:pt x="2699" y="19332"/>
                  <a:pt x="2131" y="19371"/>
                </a:cubicBezTo>
                <a:close/>
                <a:moveTo>
                  <a:pt x="9647" y="17146"/>
                </a:moveTo>
                <a:cubicBezTo>
                  <a:pt x="9132" y="17186"/>
                  <a:pt x="9171" y="17793"/>
                  <a:pt x="9688" y="17793"/>
                </a:cubicBezTo>
                <a:cubicBezTo>
                  <a:pt x="10257" y="17788"/>
                  <a:pt x="10214" y="17108"/>
                  <a:pt x="9647" y="17146"/>
                </a:cubicBezTo>
                <a:close/>
                <a:moveTo>
                  <a:pt x="19374" y="20152"/>
                </a:moveTo>
                <a:cubicBezTo>
                  <a:pt x="18859" y="20191"/>
                  <a:pt x="18898" y="20799"/>
                  <a:pt x="19415" y="20799"/>
                </a:cubicBezTo>
                <a:cubicBezTo>
                  <a:pt x="19985" y="20795"/>
                  <a:pt x="19941" y="20114"/>
                  <a:pt x="19374" y="20153"/>
                </a:cubicBezTo>
                <a:close/>
                <a:moveTo>
                  <a:pt x="18587" y="6454"/>
                </a:moveTo>
                <a:cubicBezTo>
                  <a:pt x="18073" y="6494"/>
                  <a:pt x="18111" y="7101"/>
                  <a:pt x="18628" y="7102"/>
                </a:cubicBezTo>
                <a:cubicBezTo>
                  <a:pt x="19197" y="7097"/>
                  <a:pt x="19155" y="6416"/>
                  <a:pt x="18587" y="6455"/>
                </a:cubicBezTo>
                <a:close/>
                <a:moveTo>
                  <a:pt x="18089" y="2458"/>
                </a:moveTo>
                <a:cubicBezTo>
                  <a:pt x="18659" y="2453"/>
                  <a:pt x="18615" y="1773"/>
                  <a:pt x="18048" y="1811"/>
                </a:cubicBezTo>
                <a:cubicBezTo>
                  <a:pt x="17533" y="1852"/>
                  <a:pt x="17571" y="2459"/>
                  <a:pt x="18088" y="2459"/>
                </a:cubicBezTo>
                <a:close/>
                <a:moveTo>
                  <a:pt x="18053" y="15106"/>
                </a:moveTo>
                <a:cubicBezTo>
                  <a:pt x="17539" y="15146"/>
                  <a:pt x="17577" y="15753"/>
                  <a:pt x="18094" y="15753"/>
                </a:cubicBezTo>
                <a:cubicBezTo>
                  <a:pt x="18664" y="15748"/>
                  <a:pt x="18621" y="15067"/>
                  <a:pt x="18053" y="15106"/>
                </a:cubicBezTo>
                <a:close/>
                <a:moveTo>
                  <a:pt x="19997" y="18467"/>
                </a:moveTo>
                <a:cubicBezTo>
                  <a:pt x="19431" y="18428"/>
                  <a:pt x="19387" y="19109"/>
                  <a:pt x="19958" y="19113"/>
                </a:cubicBezTo>
                <a:cubicBezTo>
                  <a:pt x="20474" y="19114"/>
                  <a:pt x="20511" y="18506"/>
                  <a:pt x="19997" y="18467"/>
                </a:cubicBezTo>
                <a:close/>
                <a:moveTo>
                  <a:pt x="20937" y="14195"/>
                </a:moveTo>
                <a:cubicBezTo>
                  <a:pt x="20370" y="14156"/>
                  <a:pt x="20328" y="14837"/>
                  <a:pt x="20896" y="14842"/>
                </a:cubicBezTo>
                <a:cubicBezTo>
                  <a:pt x="21414" y="14842"/>
                  <a:pt x="21453" y="14234"/>
                  <a:pt x="20937" y="14195"/>
                </a:cubicBezTo>
                <a:close/>
                <a:moveTo>
                  <a:pt x="15185" y="4088"/>
                </a:moveTo>
                <a:cubicBezTo>
                  <a:pt x="15702" y="4088"/>
                  <a:pt x="15740" y="3480"/>
                  <a:pt x="15226" y="3441"/>
                </a:cubicBezTo>
                <a:cubicBezTo>
                  <a:pt x="14658" y="3402"/>
                  <a:pt x="14615" y="4082"/>
                  <a:pt x="15185" y="4088"/>
                </a:cubicBezTo>
                <a:close/>
                <a:moveTo>
                  <a:pt x="12254" y="1820"/>
                </a:moveTo>
                <a:cubicBezTo>
                  <a:pt x="11739" y="1860"/>
                  <a:pt x="11778" y="2467"/>
                  <a:pt x="12295" y="2467"/>
                </a:cubicBezTo>
                <a:cubicBezTo>
                  <a:pt x="12864" y="2462"/>
                  <a:pt x="12821" y="1782"/>
                  <a:pt x="12254" y="1820"/>
                </a:cubicBezTo>
                <a:close/>
                <a:moveTo>
                  <a:pt x="13265" y="10928"/>
                </a:moveTo>
                <a:cubicBezTo>
                  <a:pt x="12751" y="10967"/>
                  <a:pt x="12789" y="11575"/>
                  <a:pt x="13306" y="11575"/>
                </a:cubicBezTo>
                <a:cubicBezTo>
                  <a:pt x="13876" y="11570"/>
                  <a:pt x="13833" y="10889"/>
                  <a:pt x="13265" y="10928"/>
                </a:cubicBezTo>
                <a:close/>
                <a:moveTo>
                  <a:pt x="15336" y="16654"/>
                </a:moveTo>
                <a:cubicBezTo>
                  <a:pt x="14769" y="16616"/>
                  <a:pt x="14727" y="17296"/>
                  <a:pt x="15296" y="17301"/>
                </a:cubicBezTo>
                <a:cubicBezTo>
                  <a:pt x="15813" y="17301"/>
                  <a:pt x="15851" y="16694"/>
                  <a:pt x="15336" y="16654"/>
                </a:cubicBezTo>
                <a:close/>
                <a:moveTo>
                  <a:pt x="16143" y="19199"/>
                </a:moveTo>
                <a:cubicBezTo>
                  <a:pt x="15600" y="19202"/>
                  <a:pt x="15600" y="19846"/>
                  <a:pt x="16143" y="19848"/>
                </a:cubicBezTo>
                <a:cubicBezTo>
                  <a:pt x="16685" y="19846"/>
                  <a:pt x="16686" y="19202"/>
                  <a:pt x="16143" y="19199"/>
                </a:cubicBezTo>
                <a:close/>
                <a:moveTo>
                  <a:pt x="11645" y="10400"/>
                </a:moveTo>
                <a:cubicBezTo>
                  <a:pt x="11131" y="10439"/>
                  <a:pt x="11169" y="11047"/>
                  <a:pt x="11686" y="11047"/>
                </a:cubicBezTo>
                <a:cubicBezTo>
                  <a:pt x="12256" y="11042"/>
                  <a:pt x="12213" y="10361"/>
                  <a:pt x="11645" y="10400"/>
                </a:cubicBezTo>
                <a:close/>
              </a:path>
            </a:pathLst>
          </a:custGeom>
          <a:solidFill>
            <a:srgbClr val="004591">
              <a:alpha val="2352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0"/>
          <p:cNvSpPr/>
          <p:nvPr/>
        </p:nvSpPr>
        <p:spPr>
          <a:xfrm>
            <a:off x="0" y="679448"/>
            <a:ext cx="5588000" cy="549910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0"/>
          <p:cNvSpPr/>
          <p:nvPr>
            <p:ph idx="2" type="pic"/>
          </p:nvPr>
        </p:nvSpPr>
        <p:spPr>
          <a:xfrm>
            <a:off x="421445" y="1090067"/>
            <a:ext cx="4745111" cy="4677866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70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1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 showMasterSp="0">
  <p:cSld name="12_Title Slid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ffa3c1a39_0_324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cffa3c1a39_0_3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cffa3c1a39_0_324"/>
          <p:cNvSpPr/>
          <p:nvPr>
            <p:ph idx="2" type="pic"/>
          </p:nvPr>
        </p:nvSpPr>
        <p:spPr>
          <a:xfrm>
            <a:off x="1773115" y="2503663"/>
            <a:ext cx="2657700" cy="26580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cffa3c1a39_0_324"/>
          <p:cNvSpPr/>
          <p:nvPr>
            <p:ph idx="3" type="pic"/>
          </p:nvPr>
        </p:nvSpPr>
        <p:spPr>
          <a:xfrm>
            <a:off x="7893959" y="2503660"/>
            <a:ext cx="2659800" cy="26580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cffa3c1a39_0_324"/>
          <p:cNvSpPr/>
          <p:nvPr>
            <p:ph idx="4" type="pic"/>
          </p:nvPr>
        </p:nvSpPr>
        <p:spPr>
          <a:xfrm>
            <a:off x="4833537" y="2505621"/>
            <a:ext cx="2657700" cy="26562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cffa3c1a39_0_324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ffa3c1a39_0_2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cffa3c1a39_0_262"/>
          <p:cNvSpPr/>
          <p:nvPr/>
        </p:nvSpPr>
        <p:spPr>
          <a:xfrm>
            <a:off x="698500" y="679450"/>
            <a:ext cx="5588100" cy="54990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cffa3c1a39_0_262"/>
          <p:cNvSpPr/>
          <p:nvPr>
            <p:ph idx="2" type="pic"/>
          </p:nvPr>
        </p:nvSpPr>
        <p:spPr>
          <a:xfrm>
            <a:off x="1119945" y="1090069"/>
            <a:ext cx="4745100" cy="46779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g2cffa3c1a39_0_262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ffa3c1a39_0_267"/>
          <p:cNvSpPr/>
          <p:nvPr>
            <p:ph idx="2" type="pic"/>
          </p:nvPr>
        </p:nvSpPr>
        <p:spPr>
          <a:xfrm flipH="1">
            <a:off x="7461391" y="1562124"/>
            <a:ext cx="4745100" cy="43308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g2cffa3c1a39_0_267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ffa3c1a39_0_270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cffa3c1a39_0_2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57C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054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8605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cffa3c1a39_0_270"/>
          <p:cNvSpPr/>
          <p:nvPr>
            <p:ph idx="2" type="pic"/>
          </p:nvPr>
        </p:nvSpPr>
        <p:spPr>
          <a:xfrm>
            <a:off x="1069884" y="3710490"/>
            <a:ext cx="10052100" cy="31476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g2cffa3c1a39_0_270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>
  <p:cSld name="4_Title Slid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ffa3c1a39_0_275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cffa3c1a39_0_275"/>
          <p:cNvSpPr/>
          <p:nvPr/>
        </p:nvSpPr>
        <p:spPr>
          <a:xfrm flipH="1" rot="10800000"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D55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91D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cffa3c1a39_0_275"/>
          <p:cNvSpPr/>
          <p:nvPr/>
        </p:nvSpPr>
        <p:spPr>
          <a:xfrm>
            <a:off x="6604000" y="990734"/>
            <a:ext cx="5588100" cy="5499000"/>
          </a:xfrm>
          <a:prstGeom prst="roundRect">
            <a:avLst>
              <a:gd fmla="val 14149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cffa3c1a39_0_275"/>
          <p:cNvSpPr/>
          <p:nvPr>
            <p:ph idx="2" type="pic"/>
          </p:nvPr>
        </p:nvSpPr>
        <p:spPr>
          <a:xfrm>
            <a:off x="6936546" y="1401353"/>
            <a:ext cx="2347200" cy="22119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g2cffa3c1a39_0_275"/>
          <p:cNvSpPr/>
          <p:nvPr>
            <p:ph idx="3" type="pic"/>
          </p:nvPr>
        </p:nvSpPr>
        <p:spPr>
          <a:xfrm>
            <a:off x="9519822" y="1401353"/>
            <a:ext cx="2347200" cy="22119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g2cffa3c1a39_0_275"/>
          <p:cNvSpPr/>
          <p:nvPr>
            <p:ph idx="4" type="pic"/>
          </p:nvPr>
        </p:nvSpPr>
        <p:spPr>
          <a:xfrm>
            <a:off x="6936546" y="3851388"/>
            <a:ext cx="2347200" cy="22119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g2cffa3c1a39_0_275"/>
          <p:cNvSpPr/>
          <p:nvPr>
            <p:ph idx="5" type="pic"/>
          </p:nvPr>
        </p:nvSpPr>
        <p:spPr>
          <a:xfrm>
            <a:off x="9519822" y="3851387"/>
            <a:ext cx="2347200" cy="22119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g2cffa3c1a39_0_275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 showMasterSp="0">
  <p:cSld name="5_Title Slid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ffa3c1a39_0_284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cffa3c1a39_0_284"/>
          <p:cNvSpPr/>
          <p:nvPr/>
        </p:nvSpPr>
        <p:spPr>
          <a:xfrm flipH="1" rot="10800000"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cffa3c1a39_0_284"/>
          <p:cNvSpPr/>
          <p:nvPr>
            <p:ph idx="2" type="pic"/>
          </p:nvPr>
        </p:nvSpPr>
        <p:spPr>
          <a:xfrm>
            <a:off x="535745" y="1090069"/>
            <a:ext cx="2842500" cy="41169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g2cffa3c1a39_0_284"/>
          <p:cNvSpPr/>
          <p:nvPr>
            <p:ph idx="3" type="pic"/>
          </p:nvPr>
        </p:nvSpPr>
        <p:spPr>
          <a:xfrm>
            <a:off x="3665122" y="1090069"/>
            <a:ext cx="2842500" cy="41169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g2cffa3c1a39_0_284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 showMasterSp="0">
  <p:cSld name="17_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5"/>
          <p:cNvSpPr/>
          <p:nvPr>
            <p:ph idx="2" type="pic"/>
          </p:nvPr>
        </p:nvSpPr>
        <p:spPr>
          <a:xfrm>
            <a:off x="930050" y="2734822"/>
            <a:ext cx="10331901" cy="3361178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55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 showMasterSp="0">
  <p:cSld name="6_Title Slid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ffa3c1a39_0_290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cffa3c1a39_0_290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cffa3c1a39_0_290"/>
          <p:cNvSpPr/>
          <p:nvPr/>
        </p:nvSpPr>
        <p:spPr>
          <a:xfrm>
            <a:off x="6261100" y="690604"/>
            <a:ext cx="5931000" cy="61674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cffa3c1a39_0_290"/>
          <p:cNvSpPr/>
          <p:nvPr>
            <p:ph idx="2" type="pic"/>
          </p:nvPr>
        </p:nvSpPr>
        <p:spPr>
          <a:xfrm>
            <a:off x="6654800" y="1035876"/>
            <a:ext cx="5199600" cy="54768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g2cffa3c1a39_0_290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 showMasterSp="0">
  <p:cSld name="7_Title Slide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ffa3c1a39_0_296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2cffa3c1a39_0_29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9054D"/>
              </a:gs>
              <a:gs pos="100000">
                <a:srgbClr val="130A1D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0A1D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0A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cffa3c1a39_0_296"/>
          <p:cNvSpPr/>
          <p:nvPr>
            <p:ph idx="2" type="pic"/>
          </p:nvPr>
        </p:nvSpPr>
        <p:spPr>
          <a:xfrm>
            <a:off x="724556" y="690607"/>
            <a:ext cx="4634400" cy="54768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g2cffa3c1a39_0_29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 showMasterSp="0">
  <p:cSld name="8_Title Slide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ffa3c1a39_0_301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cffa3c1a39_0_30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044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6E0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cffa3c1a39_0_301"/>
          <p:cNvSpPr/>
          <p:nvPr>
            <p:ph idx="2" type="pic"/>
          </p:nvPr>
        </p:nvSpPr>
        <p:spPr>
          <a:xfrm>
            <a:off x="3778868" y="690607"/>
            <a:ext cx="4634400" cy="54768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g2cffa3c1a39_0_301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 showMasterSp="0">
  <p:cSld name="9_Title Slid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ffa3c1a39_0_306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cffa3c1a39_0_3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54D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90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cffa3c1a39_0_306"/>
          <p:cNvSpPr/>
          <p:nvPr>
            <p:ph idx="2" type="pic"/>
          </p:nvPr>
        </p:nvSpPr>
        <p:spPr>
          <a:xfrm>
            <a:off x="711410" y="876296"/>
            <a:ext cx="4708500" cy="3924300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g2cffa3c1a39_0_30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 showMasterSp="0">
  <p:cSld name="10_Title Slide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ffa3c1a39_0_311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2cffa3c1a39_0_3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cffa3c1a39_0_311"/>
          <p:cNvSpPr/>
          <p:nvPr>
            <p:ph idx="2" type="pic"/>
          </p:nvPr>
        </p:nvSpPr>
        <p:spPr>
          <a:xfrm>
            <a:off x="7392058" y="834252"/>
            <a:ext cx="3872700" cy="51894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g2cffa3c1a39_0_311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 showMasterSp="0">
  <p:cSld name="11_Title Slide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cffa3c1a39_0_316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cffa3c1a39_0_3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9054D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044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6E0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cffa3c1a39_0_316"/>
          <p:cNvSpPr/>
          <p:nvPr>
            <p:ph idx="2" type="pic"/>
          </p:nvPr>
        </p:nvSpPr>
        <p:spPr>
          <a:xfrm>
            <a:off x="1647443" y="2655171"/>
            <a:ext cx="1962900" cy="23385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g2cffa3c1a39_0_316"/>
          <p:cNvSpPr/>
          <p:nvPr>
            <p:ph idx="3" type="pic"/>
          </p:nvPr>
        </p:nvSpPr>
        <p:spPr>
          <a:xfrm>
            <a:off x="4032679" y="2655168"/>
            <a:ext cx="1962900" cy="23385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g2cffa3c1a39_0_316"/>
          <p:cNvSpPr/>
          <p:nvPr>
            <p:ph idx="4" type="pic"/>
          </p:nvPr>
        </p:nvSpPr>
        <p:spPr>
          <a:xfrm>
            <a:off x="6417919" y="2655167"/>
            <a:ext cx="1962900" cy="233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g2cffa3c1a39_0_316"/>
          <p:cNvSpPr/>
          <p:nvPr>
            <p:ph idx="5" type="pic"/>
          </p:nvPr>
        </p:nvSpPr>
        <p:spPr>
          <a:xfrm>
            <a:off x="8803157" y="2655167"/>
            <a:ext cx="1962900" cy="233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g2cffa3c1a39_0_31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 showMasterSp="0">
  <p:cSld name="13_Title Slide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ffa3c1a39_0_331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cffa3c1a39_0_3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57C"/>
              </a:gs>
              <a:gs pos="45000">
                <a:srgbClr val="49054D"/>
              </a:gs>
              <a:gs pos="100000">
                <a:srgbClr val="130A1D"/>
              </a:gs>
            </a:gsLst>
            <a:lin ang="10800025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cffa3c1a39_0_331"/>
          <p:cNvSpPr/>
          <p:nvPr>
            <p:ph idx="2" type="pic"/>
          </p:nvPr>
        </p:nvSpPr>
        <p:spPr>
          <a:xfrm>
            <a:off x="981736" y="1090416"/>
            <a:ext cx="2877900" cy="28761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2cffa3c1a39_0_331"/>
          <p:cNvSpPr/>
          <p:nvPr>
            <p:ph idx="3" type="pic"/>
          </p:nvPr>
        </p:nvSpPr>
        <p:spPr>
          <a:xfrm>
            <a:off x="2958558" y="2385822"/>
            <a:ext cx="2340000" cy="23385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2cffa3c1a39_0_331"/>
          <p:cNvSpPr/>
          <p:nvPr>
            <p:ph idx="4" type="pic"/>
          </p:nvPr>
        </p:nvSpPr>
        <p:spPr>
          <a:xfrm>
            <a:off x="1250678" y="3634552"/>
            <a:ext cx="2340000" cy="23385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2cffa3c1a39_0_331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 showMasterSp="0">
  <p:cSld name="14_Title Slid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ffa3c1a39_0_338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cffa3c1a39_0_338"/>
          <p:cNvSpPr/>
          <p:nvPr>
            <p:ph idx="2" type="pic"/>
          </p:nvPr>
        </p:nvSpPr>
        <p:spPr>
          <a:xfrm>
            <a:off x="651202" y="980451"/>
            <a:ext cx="4143900" cy="56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g2cffa3c1a39_0_338"/>
          <p:cNvSpPr/>
          <p:nvPr/>
        </p:nvSpPr>
        <p:spPr>
          <a:xfrm>
            <a:off x="5321160" y="977167"/>
            <a:ext cx="6219600" cy="56142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cffa3c1a39_0_338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 showMasterSp="0">
  <p:cSld name="15_Title Slid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ffa3c1a39_0_343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cffa3c1a39_0_343"/>
          <p:cNvSpPr/>
          <p:nvPr>
            <p:ph idx="2" type="pic"/>
          </p:nvPr>
        </p:nvSpPr>
        <p:spPr>
          <a:xfrm>
            <a:off x="4344542" y="1820638"/>
            <a:ext cx="3502800" cy="466770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g2cffa3c1a39_0_343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 showMasterSp="0">
  <p:cSld name="16_Title Slide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cffa3c1a39_0_3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2cffa3c1a39_0_347"/>
          <p:cNvSpPr/>
          <p:nvPr>
            <p:ph idx="2" type="pic"/>
          </p:nvPr>
        </p:nvSpPr>
        <p:spPr>
          <a:xfrm>
            <a:off x="7435105" y="842227"/>
            <a:ext cx="4452000" cy="27408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g2cffa3c1a39_0_347"/>
          <p:cNvSpPr/>
          <p:nvPr>
            <p:ph idx="3" type="pic"/>
          </p:nvPr>
        </p:nvSpPr>
        <p:spPr>
          <a:xfrm>
            <a:off x="7435105" y="3822889"/>
            <a:ext cx="4452000" cy="2740800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g2cffa3c1a39_0_347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9"/>
          <p:cNvSpPr/>
          <p:nvPr/>
        </p:nvSpPr>
        <p:spPr>
          <a:xfrm>
            <a:off x="698500" y="679450"/>
            <a:ext cx="5588000" cy="54991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9"/>
          <p:cNvSpPr/>
          <p:nvPr>
            <p:ph idx="2" type="pic"/>
          </p:nvPr>
        </p:nvSpPr>
        <p:spPr>
          <a:xfrm>
            <a:off x="1119945" y="1090069"/>
            <a:ext cx="4745110" cy="467786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39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 showMasterSp="0">
  <p:cSld name="17_Title Slide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ffa3c1a39_0_3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cffa3c1a39_0_352"/>
          <p:cNvSpPr/>
          <p:nvPr>
            <p:ph idx="2" type="pic"/>
          </p:nvPr>
        </p:nvSpPr>
        <p:spPr>
          <a:xfrm>
            <a:off x="930050" y="2734822"/>
            <a:ext cx="10332000" cy="33612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g2cffa3c1a39_0_352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 showMasterSp="0">
  <p:cSld name="18_Title Slide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cffa3c1a39_0_35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cffa3c1a39_0_356"/>
          <p:cNvSpPr/>
          <p:nvPr/>
        </p:nvSpPr>
        <p:spPr>
          <a:xfrm>
            <a:off x="0" y="679448"/>
            <a:ext cx="5588100" cy="5499000"/>
          </a:xfrm>
          <a:prstGeom prst="diamond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cffa3c1a39_0_356"/>
          <p:cNvSpPr/>
          <p:nvPr>
            <p:ph idx="2" type="pic"/>
          </p:nvPr>
        </p:nvSpPr>
        <p:spPr>
          <a:xfrm>
            <a:off x="421445" y="1090069"/>
            <a:ext cx="4745100" cy="46779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g2cffa3c1a39_0_35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 showMasterSp="0">
  <p:cSld name="19_Title Slid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cffa3c1a39_0_361"/>
          <p:cNvSpPr/>
          <p:nvPr>
            <p:ph idx="2" type="pic"/>
          </p:nvPr>
        </p:nvSpPr>
        <p:spPr>
          <a:xfrm>
            <a:off x="3466214" y="3845288"/>
            <a:ext cx="3342900" cy="20829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g2cffa3c1a39_0_361"/>
          <p:cNvSpPr/>
          <p:nvPr>
            <p:ph idx="3" type="pic"/>
          </p:nvPr>
        </p:nvSpPr>
        <p:spPr>
          <a:xfrm>
            <a:off x="887855" y="3845288"/>
            <a:ext cx="2409000" cy="20829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g2cffa3c1a39_0_361"/>
          <p:cNvSpPr/>
          <p:nvPr>
            <p:ph idx="4" type="pic"/>
          </p:nvPr>
        </p:nvSpPr>
        <p:spPr>
          <a:xfrm>
            <a:off x="6983855" y="1697091"/>
            <a:ext cx="4320300" cy="4230900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g2cffa3c1a39_0_36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2cffa3c1a39_0_361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 showMasterSp="0">
  <p:cSld name="20_Title Slide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cffa3c1a39_0_3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2cffa3c1a39_0_367"/>
          <p:cNvSpPr/>
          <p:nvPr>
            <p:ph idx="2" type="pic"/>
          </p:nvPr>
        </p:nvSpPr>
        <p:spPr>
          <a:xfrm>
            <a:off x="8801100" y="3578676"/>
            <a:ext cx="3390900" cy="32793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g2cffa3c1a39_0_367"/>
          <p:cNvSpPr/>
          <p:nvPr>
            <p:ph idx="3" type="pic"/>
          </p:nvPr>
        </p:nvSpPr>
        <p:spPr>
          <a:xfrm>
            <a:off x="5271977" y="1156011"/>
            <a:ext cx="3390900" cy="33111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g2cffa3c1a39_0_367"/>
          <p:cNvSpPr/>
          <p:nvPr>
            <p:ph idx="4" type="pic"/>
          </p:nvPr>
        </p:nvSpPr>
        <p:spPr>
          <a:xfrm>
            <a:off x="8801100" y="1156011"/>
            <a:ext cx="33909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g2cffa3c1a39_0_367"/>
          <p:cNvSpPr/>
          <p:nvPr>
            <p:ph idx="5" type="pic"/>
          </p:nvPr>
        </p:nvSpPr>
        <p:spPr>
          <a:xfrm>
            <a:off x="5271977" y="4635500"/>
            <a:ext cx="3390900" cy="2222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" name="Google Shape;304;g2cffa3c1a39_0_367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 showMasterSp="0">
  <p:cSld name="21_Title Slid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ffa3c1a39_0_3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cffa3c1a39_0_374"/>
          <p:cNvSpPr/>
          <p:nvPr>
            <p:ph idx="2" type="pic"/>
          </p:nvPr>
        </p:nvSpPr>
        <p:spPr>
          <a:xfrm>
            <a:off x="4763801" y="2947940"/>
            <a:ext cx="2502000" cy="39102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g2cffa3c1a39_0_374"/>
          <p:cNvSpPr/>
          <p:nvPr>
            <p:ph idx="3" type="pic"/>
          </p:nvPr>
        </p:nvSpPr>
        <p:spPr>
          <a:xfrm>
            <a:off x="7476459" y="4912281"/>
            <a:ext cx="2502000" cy="19458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g2cffa3c1a39_0_374"/>
          <p:cNvSpPr/>
          <p:nvPr>
            <p:ph idx="4" type="pic"/>
          </p:nvPr>
        </p:nvSpPr>
        <p:spPr>
          <a:xfrm>
            <a:off x="0" y="971550"/>
            <a:ext cx="4527600" cy="58863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g2cffa3c1a39_0_374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 showMasterSp="0">
  <p:cSld name="22_Title Slide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ffa3c1a39_0_3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cffa3c1a39_0_380"/>
          <p:cNvSpPr/>
          <p:nvPr>
            <p:ph idx="2" type="pic"/>
          </p:nvPr>
        </p:nvSpPr>
        <p:spPr>
          <a:xfrm>
            <a:off x="637289" y="4829004"/>
            <a:ext cx="4416300" cy="2028900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g2cffa3c1a39_0_380"/>
          <p:cNvSpPr/>
          <p:nvPr>
            <p:ph idx="3" type="pic"/>
          </p:nvPr>
        </p:nvSpPr>
        <p:spPr>
          <a:xfrm>
            <a:off x="8132418" y="1024155"/>
            <a:ext cx="4059600" cy="58338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g2cffa3c1a39_0_380"/>
          <p:cNvSpPr/>
          <p:nvPr>
            <p:ph idx="4" type="pic"/>
          </p:nvPr>
        </p:nvSpPr>
        <p:spPr>
          <a:xfrm>
            <a:off x="5259296" y="2020185"/>
            <a:ext cx="2619000" cy="48378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g2cffa3c1a39_0_380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 showMasterSp="0">
  <p:cSld name="23_Title Slid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ffa3c1a39_0_38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cffa3c1a39_0_386"/>
          <p:cNvSpPr/>
          <p:nvPr>
            <p:ph idx="2" type="pic"/>
          </p:nvPr>
        </p:nvSpPr>
        <p:spPr>
          <a:xfrm>
            <a:off x="9080217" y="3482876"/>
            <a:ext cx="2667300" cy="292200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g2cffa3c1a39_0_386"/>
          <p:cNvSpPr/>
          <p:nvPr>
            <p:ph idx="3" type="pic"/>
          </p:nvPr>
        </p:nvSpPr>
        <p:spPr>
          <a:xfrm>
            <a:off x="7353020" y="984705"/>
            <a:ext cx="2667300" cy="29220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g2cffa3c1a39_0_386"/>
          <p:cNvSpPr/>
          <p:nvPr>
            <p:ph idx="4" type="pic"/>
          </p:nvPr>
        </p:nvSpPr>
        <p:spPr>
          <a:xfrm>
            <a:off x="444501" y="984707"/>
            <a:ext cx="3022200" cy="54201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g2cffa3c1a39_0_38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 showMasterSp="0">
  <p:cSld name="24_Title Slide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ffa3c1a39_0_392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cffa3c1a39_0_392"/>
          <p:cNvSpPr/>
          <p:nvPr>
            <p:ph idx="2" type="pic"/>
          </p:nvPr>
        </p:nvSpPr>
        <p:spPr>
          <a:xfrm>
            <a:off x="6800022" y="1564451"/>
            <a:ext cx="2340000" cy="2350500"/>
          </a:xfrm>
          <a:prstGeom prst="rect">
            <a:avLst/>
          </a:prstGeom>
          <a:noFill/>
          <a:ln cap="flat" cmpd="sng" w="63500">
            <a:solidFill>
              <a:srgbClr val="FF3CAC">
                <a:alpha val="28627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2cffa3c1a39_0_392"/>
          <p:cNvSpPr/>
          <p:nvPr>
            <p:ph idx="3" type="pic"/>
          </p:nvPr>
        </p:nvSpPr>
        <p:spPr>
          <a:xfrm>
            <a:off x="9193186" y="1575086"/>
            <a:ext cx="2360700" cy="2340000"/>
          </a:xfrm>
          <a:prstGeom prst="rect">
            <a:avLst/>
          </a:prstGeom>
          <a:noFill/>
          <a:ln cap="flat" cmpd="sng" w="63500">
            <a:solidFill>
              <a:srgbClr val="FF3CAC">
                <a:alpha val="28627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2cffa3c1a39_0_392"/>
          <p:cNvSpPr/>
          <p:nvPr>
            <p:ph idx="4" type="pic"/>
          </p:nvPr>
        </p:nvSpPr>
        <p:spPr>
          <a:xfrm>
            <a:off x="5827479" y="3977463"/>
            <a:ext cx="2340000" cy="2340000"/>
          </a:xfrm>
          <a:prstGeom prst="rect">
            <a:avLst/>
          </a:prstGeom>
          <a:noFill/>
          <a:ln cap="flat" cmpd="sng" w="63500">
            <a:solidFill>
              <a:srgbClr val="FF3CAC">
                <a:alpha val="28627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cffa3c1a39_0_392"/>
          <p:cNvSpPr/>
          <p:nvPr>
            <p:ph idx="5" type="pic"/>
          </p:nvPr>
        </p:nvSpPr>
        <p:spPr>
          <a:xfrm>
            <a:off x="8222336" y="3961750"/>
            <a:ext cx="3323100" cy="2350500"/>
          </a:xfrm>
          <a:prstGeom prst="rect">
            <a:avLst/>
          </a:prstGeom>
          <a:noFill/>
          <a:ln cap="flat" cmpd="sng" w="63500">
            <a:solidFill>
              <a:srgbClr val="FF3CAC">
                <a:alpha val="28627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cffa3c1a39_0_392"/>
          <p:cNvSpPr/>
          <p:nvPr>
            <p:ph idx="6" type="pic"/>
          </p:nvPr>
        </p:nvSpPr>
        <p:spPr>
          <a:xfrm>
            <a:off x="3423682" y="1564451"/>
            <a:ext cx="3323100" cy="2350500"/>
          </a:xfrm>
          <a:prstGeom prst="rect">
            <a:avLst/>
          </a:prstGeom>
          <a:noFill/>
          <a:ln cap="flat" cmpd="sng" w="63500">
            <a:solidFill>
              <a:srgbClr val="FF3CAC">
                <a:alpha val="28627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2cffa3c1a39_0_392"/>
          <p:cNvSpPr/>
          <p:nvPr>
            <p:ph idx="7" type="pic"/>
          </p:nvPr>
        </p:nvSpPr>
        <p:spPr>
          <a:xfrm>
            <a:off x="3426047" y="3975572"/>
            <a:ext cx="2340000" cy="2340000"/>
          </a:xfrm>
          <a:prstGeom prst="rect">
            <a:avLst/>
          </a:prstGeom>
          <a:noFill/>
          <a:ln cap="flat" cmpd="sng" w="63500">
            <a:solidFill>
              <a:srgbClr val="FF3CAC">
                <a:alpha val="28627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2cffa3c1a39_0_392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 showMasterSp="0">
  <p:cSld name="25_Title Slide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cffa3c1a39_0_40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cffa3c1a39_0_401"/>
          <p:cNvSpPr/>
          <p:nvPr>
            <p:ph idx="2" type="pic"/>
          </p:nvPr>
        </p:nvSpPr>
        <p:spPr>
          <a:xfrm>
            <a:off x="1714500" y="863600"/>
            <a:ext cx="2667000" cy="51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g2cffa3c1a39_0_401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 showMasterSp="0">
  <p:cSld name="26_Title Slide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cffa3c1a39_0_40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cffa3c1a39_0_405"/>
          <p:cNvSpPr/>
          <p:nvPr>
            <p:ph idx="2" type="pic"/>
          </p:nvPr>
        </p:nvSpPr>
        <p:spPr>
          <a:xfrm>
            <a:off x="6286308" y="1604263"/>
            <a:ext cx="4980900" cy="28305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g2cffa3c1a39_0_405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>
  <p:cSld name="4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2"/>
          <p:cNvSpPr/>
          <p:nvPr/>
        </p:nvSpPr>
        <p:spPr>
          <a:xfrm flipH="1" rot="10800000">
            <a:off x="0" y="-1"/>
            <a:ext cx="12192000" cy="6858002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D55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91D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2"/>
          <p:cNvSpPr/>
          <p:nvPr/>
        </p:nvSpPr>
        <p:spPr>
          <a:xfrm>
            <a:off x="6604000" y="990734"/>
            <a:ext cx="5588000" cy="5499102"/>
          </a:xfrm>
          <a:prstGeom prst="roundRect">
            <a:avLst>
              <a:gd fmla="val 14149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2"/>
          <p:cNvSpPr/>
          <p:nvPr>
            <p:ph idx="2" type="pic"/>
          </p:nvPr>
        </p:nvSpPr>
        <p:spPr>
          <a:xfrm>
            <a:off x="6936546" y="1401353"/>
            <a:ext cx="2347155" cy="2211934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2"/>
          <p:cNvSpPr/>
          <p:nvPr>
            <p:ph idx="3" type="pic"/>
          </p:nvPr>
        </p:nvSpPr>
        <p:spPr>
          <a:xfrm>
            <a:off x="9519822" y="1401353"/>
            <a:ext cx="2347155" cy="2211933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42"/>
          <p:cNvSpPr/>
          <p:nvPr>
            <p:ph idx="4" type="pic"/>
          </p:nvPr>
        </p:nvSpPr>
        <p:spPr>
          <a:xfrm>
            <a:off x="6936546" y="3851388"/>
            <a:ext cx="2347155" cy="2211933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42"/>
          <p:cNvSpPr/>
          <p:nvPr>
            <p:ph idx="5" type="pic"/>
          </p:nvPr>
        </p:nvSpPr>
        <p:spPr>
          <a:xfrm>
            <a:off x="9519822" y="3851387"/>
            <a:ext cx="2347155" cy="221193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42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 showMasterSp="0">
  <p:cSld name="27_Title Slid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ffa3c1a39_0_409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cffa3c1a39_0_409"/>
          <p:cNvSpPr/>
          <p:nvPr>
            <p:ph idx="2" type="pic"/>
          </p:nvPr>
        </p:nvSpPr>
        <p:spPr>
          <a:xfrm>
            <a:off x="7313375" y="1131023"/>
            <a:ext cx="3359400" cy="47646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g2cffa3c1a39_0_409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Slide" showMasterSp="0">
  <p:cSld name="28_Title Slide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ffa3c1a39_0_4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2cffa3c1a39_0_413"/>
          <p:cNvSpPr/>
          <p:nvPr>
            <p:ph idx="2" type="pic"/>
          </p:nvPr>
        </p:nvSpPr>
        <p:spPr>
          <a:xfrm>
            <a:off x="1193619" y="2120900"/>
            <a:ext cx="3977700" cy="25134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g2cffa3c1a39_0_413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ffa3c1a39_0_417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cffa3c1a39_0_417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Slide" showMasterSp="0">
  <p:cSld name="34_Title Slide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ffa3c1a39_0_4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2cffa3c1a39_0_420"/>
          <p:cNvSpPr/>
          <p:nvPr>
            <p:ph idx="2" type="pic"/>
          </p:nvPr>
        </p:nvSpPr>
        <p:spPr>
          <a:xfrm>
            <a:off x="1066800" y="635294"/>
            <a:ext cx="5029200" cy="5587500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g2cffa3c1a39_0_420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Slide" showMasterSp="0">
  <p:cSld name="35_Title Slide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cffa3c1a39_0_4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cffa3c1a39_0_424"/>
          <p:cNvSpPr/>
          <p:nvPr>
            <p:ph idx="2" type="pic"/>
          </p:nvPr>
        </p:nvSpPr>
        <p:spPr>
          <a:xfrm>
            <a:off x="824352" y="1030308"/>
            <a:ext cx="5271600" cy="47973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g2cffa3c1a39_0_424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Slide" showMasterSp="0">
  <p:cSld name="36_Title Slide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ffa3c1a39_0_428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2cffa3c1a39_0_428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cffa3c1a39_0_428"/>
          <p:cNvSpPr/>
          <p:nvPr/>
        </p:nvSpPr>
        <p:spPr>
          <a:xfrm>
            <a:off x="4565138" y="901580"/>
            <a:ext cx="3668561" cy="4753460"/>
          </a:xfrm>
          <a:custGeom>
            <a:rect b="b" l="l" r="r" t="t"/>
            <a:pathLst>
              <a:path extrusionOk="0" h="21564" w="21305">
                <a:moveTo>
                  <a:pt x="3246" y="11327"/>
                </a:moveTo>
                <a:cubicBezTo>
                  <a:pt x="2679" y="11288"/>
                  <a:pt x="2637" y="11969"/>
                  <a:pt x="3205" y="11974"/>
                </a:cubicBezTo>
                <a:cubicBezTo>
                  <a:pt x="3722" y="11975"/>
                  <a:pt x="3761" y="11366"/>
                  <a:pt x="3246" y="11327"/>
                </a:cubicBezTo>
                <a:close/>
                <a:moveTo>
                  <a:pt x="7224" y="20917"/>
                </a:moveTo>
                <a:cubicBezTo>
                  <a:pt x="6656" y="20878"/>
                  <a:pt x="6614" y="21559"/>
                  <a:pt x="7183" y="21564"/>
                </a:cubicBezTo>
                <a:cubicBezTo>
                  <a:pt x="7700" y="21564"/>
                  <a:pt x="7738" y="20956"/>
                  <a:pt x="7224" y="20917"/>
                </a:cubicBezTo>
                <a:close/>
                <a:moveTo>
                  <a:pt x="5488" y="14195"/>
                </a:moveTo>
                <a:cubicBezTo>
                  <a:pt x="4921" y="14156"/>
                  <a:pt x="4877" y="14837"/>
                  <a:pt x="5447" y="14842"/>
                </a:cubicBezTo>
                <a:cubicBezTo>
                  <a:pt x="5964" y="14842"/>
                  <a:pt x="6003" y="14235"/>
                  <a:pt x="5488" y="14195"/>
                </a:cubicBezTo>
                <a:close/>
                <a:moveTo>
                  <a:pt x="7748" y="13361"/>
                </a:moveTo>
                <a:cubicBezTo>
                  <a:pt x="7180" y="13322"/>
                  <a:pt x="7138" y="14003"/>
                  <a:pt x="7707" y="14008"/>
                </a:cubicBezTo>
                <a:cubicBezTo>
                  <a:pt x="8224" y="14010"/>
                  <a:pt x="8262" y="13400"/>
                  <a:pt x="7748" y="13361"/>
                </a:cubicBezTo>
                <a:close/>
                <a:moveTo>
                  <a:pt x="10849" y="19201"/>
                </a:moveTo>
                <a:cubicBezTo>
                  <a:pt x="10334" y="19240"/>
                  <a:pt x="10373" y="19848"/>
                  <a:pt x="10890" y="19848"/>
                </a:cubicBezTo>
                <a:cubicBezTo>
                  <a:pt x="11459" y="19843"/>
                  <a:pt x="11416" y="19163"/>
                  <a:pt x="10849" y="19201"/>
                </a:cubicBezTo>
                <a:close/>
                <a:moveTo>
                  <a:pt x="7917" y="3232"/>
                </a:moveTo>
                <a:cubicBezTo>
                  <a:pt x="7402" y="3271"/>
                  <a:pt x="7441" y="3879"/>
                  <a:pt x="7958" y="3879"/>
                </a:cubicBezTo>
                <a:cubicBezTo>
                  <a:pt x="8527" y="3874"/>
                  <a:pt x="8484" y="3193"/>
                  <a:pt x="7917" y="3232"/>
                </a:cubicBezTo>
                <a:close/>
                <a:moveTo>
                  <a:pt x="7674" y="8477"/>
                </a:moveTo>
                <a:cubicBezTo>
                  <a:pt x="8244" y="8472"/>
                  <a:pt x="8201" y="7791"/>
                  <a:pt x="7633" y="7830"/>
                </a:cubicBezTo>
                <a:cubicBezTo>
                  <a:pt x="7119" y="7869"/>
                  <a:pt x="7157" y="8477"/>
                  <a:pt x="7674" y="8477"/>
                </a:cubicBezTo>
                <a:close/>
                <a:moveTo>
                  <a:pt x="3148" y="15539"/>
                </a:moveTo>
                <a:cubicBezTo>
                  <a:pt x="2581" y="15501"/>
                  <a:pt x="2539" y="16181"/>
                  <a:pt x="3107" y="16186"/>
                </a:cubicBezTo>
                <a:cubicBezTo>
                  <a:pt x="3624" y="16186"/>
                  <a:pt x="3663" y="15579"/>
                  <a:pt x="3148" y="15539"/>
                </a:cubicBezTo>
                <a:close/>
                <a:moveTo>
                  <a:pt x="18607" y="650"/>
                </a:moveTo>
                <a:cubicBezTo>
                  <a:pt x="19177" y="644"/>
                  <a:pt x="19133" y="-36"/>
                  <a:pt x="18566" y="2"/>
                </a:cubicBezTo>
                <a:cubicBezTo>
                  <a:pt x="18052" y="42"/>
                  <a:pt x="18090" y="650"/>
                  <a:pt x="18607" y="650"/>
                </a:cubicBezTo>
                <a:close/>
                <a:moveTo>
                  <a:pt x="366" y="13231"/>
                </a:moveTo>
                <a:cubicBezTo>
                  <a:pt x="-147" y="13271"/>
                  <a:pt x="-110" y="13880"/>
                  <a:pt x="407" y="13880"/>
                </a:cubicBezTo>
                <a:cubicBezTo>
                  <a:pt x="977" y="13873"/>
                  <a:pt x="933" y="13193"/>
                  <a:pt x="366" y="13231"/>
                </a:cubicBezTo>
                <a:close/>
                <a:moveTo>
                  <a:pt x="2131" y="19371"/>
                </a:moveTo>
                <a:cubicBezTo>
                  <a:pt x="1617" y="19410"/>
                  <a:pt x="1655" y="20018"/>
                  <a:pt x="2172" y="20018"/>
                </a:cubicBezTo>
                <a:cubicBezTo>
                  <a:pt x="2741" y="20013"/>
                  <a:pt x="2699" y="19332"/>
                  <a:pt x="2131" y="19371"/>
                </a:cubicBezTo>
                <a:close/>
                <a:moveTo>
                  <a:pt x="9647" y="17146"/>
                </a:moveTo>
                <a:cubicBezTo>
                  <a:pt x="9132" y="17186"/>
                  <a:pt x="9171" y="17793"/>
                  <a:pt x="9688" y="17793"/>
                </a:cubicBezTo>
                <a:cubicBezTo>
                  <a:pt x="10257" y="17788"/>
                  <a:pt x="10214" y="17108"/>
                  <a:pt x="9647" y="17146"/>
                </a:cubicBezTo>
                <a:close/>
                <a:moveTo>
                  <a:pt x="19374" y="20152"/>
                </a:moveTo>
                <a:cubicBezTo>
                  <a:pt x="18859" y="20191"/>
                  <a:pt x="18898" y="20799"/>
                  <a:pt x="19415" y="20799"/>
                </a:cubicBezTo>
                <a:cubicBezTo>
                  <a:pt x="19985" y="20795"/>
                  <a:pt x="19941" y="20114"/>
                  <a:pt x="19374" y="20153"/>
                </a:cubicBezTo>
                <a:close/>
                <a:moveTo>
                  <a:pt x="18587" y="6454"/>
                </a:moveTo>
                <a:cubicBezTo>
                  <a:pt x="18073" y="6494"/>
                  <a:pt x="18111" y="7101"/>
                  <a:pt x="18628" y="7102"/>
                </a:cubicBezTo>
                <a:cubicBezTo>
                  <a:pt x="19197" y="7097"/>
                  <a:pt x="19155" y="6416"/>
                  <a:pt x="18587" y="6455"/>
                </a:cubicBezTo>
                <a:close/>
                <a:moveTo>
                  <a:pt x="18089" y="2458"/>
                </a:moveTo>
                <a:cubicBezTo>
                  <a:pt x="18659" y="2453"/>
                  <a:pt x="18615" y="1773"/>
                  <a:pt x="18048" y="1811"/>
                </a:cubicBezTo>
                <a:cubicBezTo>
                  <a:pt x="17533" y="1852"/>
                  <a:pt x="17571" y="2459"/>
                  <a:pt x="18088" y="2459"/>
                </a:cubicBezTo>
                <a:close/>
                <a:moveTo>
                  <a:pt x="18053" y="15106"/>
                </a:moveTo>
                <a:cubicBezTo>
                  <a:pt x="17539" y="15146"/>
                  <a:pt x="17577" y="15753"/>
                  <a:pt x="18094" y="15753"/>
                </a:cubicBezTo>
                <a:cubicBezTo>
                  <a:pt x="18664" y="15748"/>
                  <a:pt x="18621" y="15067"/>
                  <a:pt x="18053" y="15106"/>
                </a:cubicBezTo>
                <a:close/>
                <a:moveTo>
                  <a:pt x="19997" y="18467"/>
                </a:moveTo>
                <a:cubicBezTo>
                  <a:pt x="19431" y="18428"/>
                  <a:pt x="19387" y="19109"/>
                  <a:pt x="19958" y="19113"/>
                </a:cubicBezTo>
                <a:cubicBezTo>
                  <a:pt x="20474" y="19114"/>
                  <a:pt x="20511" y="18506"/>
                  <a:pt x="19997" y="18467"/>
                </a:cubicBezTo>
                <a:close/>
                <a:moveTo>
                  <a:pt x="20937" y="14195"/>
                </a:moveTo>
                <a:cubicBezTo>
                  <a:pt x="20370" y="14156"/>
                  <a:pt x="20328" y="14837"/>
                  <a:pt x="20896" y="14842"/>
                </a:cubicBezTo>
                <a:cubicBezTo>
                  <a:pt x="21414" y="14842"/>
                  <a:pt x="21453" y="14234"/>
                  <a:pt x="20937" y="14195"/>
                </a:cubicBezTo>
                <a:close/>
                <a:moveTo>
                  <a:pt x="15185" y="4088"/>
                </a:moveTo>
                <a:cubicBezTo>
                  <a:pt x="15702" y="4088"/>
                  <a:pt x="15740" y="3480"/>
                  <a:pt x="15226" y="3441"/>
                </a:cubicBezTo>
                <a:cubicBezTo>
                  <a:pt x="14658" y="3402"/>
                  <a:pt x="14615" y="4082"/>
                  <a:pt x="15185" y="4088"/>
                </a:cubicBezTo>
                <a:close/>
                <a:moveTo>
                  <a:pt x="12254" y="1820"/>
                </a:moveTo>
                <a:cubicBezTo>
                  <a:pt x="11739" y="1860"/>
                  <a:pt x="11778" y="2467"/>
                  <a:pt x="12295" y="2467"/>
                </a:cubicBezTo>
                <a:cubicBezTo>
                  <a:pt x="12864" y="2462"/>
                  <a:pt x="12821" y="1782"/>
                  <a:pt x="12254" y="1820"/>
                </a:cubicBezTo>
                <a:close/>
                <a:moveTo>
                  <a:pt x="13265" y="10928"/>
                </a:moveTo>
                <a:cubicBezTo>
                  <a:pt x="12751" y="10967"/>
                  <a:pt x="12789" y="11575"/>
                  <a:pt x="13306" y="11575"/>
                </a:cubicBezTo>
                <a:cubicBezTo>
                  <a:pt x="13876" y="11570"/>
                  <a:pt x="13833" y="10889"/>
                  <a:pt x="13265" y="10928"/>
                </a:cubicBezTo>
                <a:close/>
                <a:moveTo>
                  <a:pt x="15336" y="16654"/>
                </a:moveTo>
                <a:cubicBezTo>
                  <a:pt x="14769" y="16616"/>
                  <a:pt x="14727" y="17296"/>
                  <a:pt x="15296" y="17301"/>
                </a:cubicBezTo>
                <a:cubicBezTo>
                  <a:pt x="15813" y="17301"/>
                  <a:pt x="15851" y="16694"/>
                  <a:pt x="15336" y="16654"/>
                </a:cubicBezTo>
                <a:close/>
                <a:moveTo>
                  <a:pt x="16143" y="19199"/>
                </a:moveTo>
                <a:cubicBezTo>
                  <a:pt x="15600" y="19202"/>
                  <a:pt x="15600" y="19846"/>
                  <a:pt x="16143" y="19848"/>
                </a:cubicBezTo>
                <a:cubicBezTo>
                  <a:pt x="16685" y="19846"/>
                  <a:pt x="16686" y="19202"/>
                  <a:pt x="16143" y="19199"/>
                </a:cubicBezTo>
                <a:close/>
                <a:moveTo>
                  <a:pt x="11645" y="10400"/>
                </a:moveTo>
                <a:cubicBezTo>
                  <a:pt x="11131" y="10439"/>
                  <a:pt x="11169" y="11047"/>
                  <a:pt x="11686" y="11047"/>
                </a:cubicBezTo>
                <a:cubicBezTo>
                  <a:pt x="12256" y="11042"/>
                  <a:pt x="12213" y="10361"/>
                  <a:pt x="11645" y="10400"/>
                </a:cubicBezTo>
                <a:close/>
              </a:path>
            </a:pathLst>
          </a:custGeom>
          <a:solidFill>
            <a:srgbClr val="004591">
              <a:alpha val="3137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cffa3c1a39_0_428"/>
          <p:cNvSpPr/>
          <p:nvPr/>
        </p:nvSpPr>
        <p:spPr>
          <a:xfrm>
            <a:off x="0" y="679448"/>
            <a:ext cx="5588100" cy="54990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cffa3c1a39_0_428"/>
          <p:cNvSpPr/>
          <p:nvPr>
            <p:ph idx="2" type="pic"/>
          </p:nvPr>
        </p:nvSpPr>
        <p:spPr>
          <a:xfrm>
            <a:off x="421445" y="1090067"/>
            <a:ext cx="4745100" cy="46779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g2cffa3c1a39_0_428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cffa3c1a39_0_43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cffa3c1a39_0_435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 showMasterSp="0">
  <p:cSld name="5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3"/>
          <p:cNvSpPr/>
          <p:nvPr/>
        </p:nvSpPr>
        <p:spPr>
          <a:xfrm flipH="1" rot="10800000">
            <a:off x="0" y="-1"/>
            <a:ext cx="12192000" cy="6858002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3"/>
          <p:cNvSpPr/>
          <p:nvPr>
            <p:ph idx="2" type="pic"/>
          </p:nvPr>
        </p:nvSpPr>
        <p:spPr>
          <a:xfrm>
            <a:off x="535745" y="1090069"/>
            <a:ext cx="2842455" cy="4116932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43"/>
          <p:cNvSpPr/>
          <p:nvPr>
            <p:ph idx="3" type="pic"/>
          </p:nvPr>
        </p:nvSpPr>
        <p:spPr>
          <a:xfrm>
            <a:off x="3665122" y="1090069"/>
            <a:ext cx="2842455" cy="411693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3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 showMasterSp="0">
  <p:cSld name="6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4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4"/>
          <p:cNvSpPr/>
          <p:nvPr/>
        </p:nvSpPr>
        <p:spPr>
          <a:xfrm>
            <a:off x="6261100" y="690604"/>
            <a:ext cx="5930900" cy="6167338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4"/>
          <p:cNvSpPr/>
          <p:nvPr>
            <p:ph idx="2" type="pic"/>
          </p:nvPr>
        </p:nvSpPr>
        <p:spPr>
          <a:xfrm>
            <a:off x="6654800" y="1035876"/>
            <a:ext cx="5199704" cy="547679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44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 showMasterSp="0">
  <p:cSld name="7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5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9054D"/>
              </a:gs>
              <a:gs pos="100000">
                <a:srgbClr val="130A1D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0A1D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0A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5"/>
          <p:cNvSpPr/>
          <p:nvPr>
            <p:ph idx="2" type="pic"/>
          </p:nvPr>
        </p:nvSpPr>
        <p:spPr>
          <a:xfrm>
            <a:off x="724556" y="690607"/>
            <a:ext cx="4634266" cy="5476789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5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3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0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196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38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6E0441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38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ffa3c1a39_0_256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0588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cffa3c1a39_0_2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E0441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cffa3c1a39_0_256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g2cffa3c1a39_0_256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g2cffa3c1a39_0_25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0.png"/><Relationship Id="rId9" Type="http://schemas.openxmlformats.org/officeDocument/2006/relationships/hyperlink" Target="mailto:stefan.wendt@cixon.de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6.jpg"/><Relationship Id="rId7" Type="http://schemas.openxmlformats.org/officeDocument/2006/relationships/image" Target="../media/image15.jpg"/><Relationship Id="rId8" Type="http://schemas.openxmlformats.org/officeDocument/2006/relationships/hyperlink" Target="mailto:stefan.wendt@cixon.d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>
            <a:alpha val="24705"/>
          </a:srgbClr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"/>
          <p:cNvSpPr txBox="1"/>
          <p:nvPr/>
        </p:nvSpPr>
        <p:spPr>
          <a:xfrm>
            <a:off x="1496977" y="2278475"/>
            <a:ext cx="6099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hanga ExtraBold"/>
              <a:buNone/>
            </a:pPr>
            <a:r>
              <a:rPr lang="en-US" sz="4000">
                <a:solidFill>
                  <a:srgbClr val="FFFFFF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Modernes Prospecting mit LinkedIn &amp; HubSpot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"/>
          <p:cNvSpPr txBox="1"/>
          <p:nvPr/>
        </p:nvSpPr>
        <p:spPr>
          <a:xfrm>
            <a:off x="1468925" y="4205900"/>
            <a:ext cx="9945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Changa Light"/>
                <a:ea typeface="Changa Light"/>
                <a:cs typeface="Changa Light"/>
                <a:sym typeface="Changa Light"/>
              </a:rPr>
              <a:t>Wie du eine nachhaltig erfolgreiche Outreach-Strategie entwickelst!</a:t>
            </a:r>
            <a:endParaRPr b="0" i="0" sz="2400" u="none" cap="none" strike="noStrike">
              <a:solidFill>
                <a:srgbClr val="FFFFFF"/>
              </a:solidFill>
              <a:latin typeface="Changa Light"/>
              <a:ea typeface="Changa Light"/>
              <a:cs typeface="Changa Light"/>
              <a:sym typeface="Changa Light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375" name="Google Shape;375;p2"/>
          <p:cNvSpPr txBox="1"/>
          <p:nvPr/>
        </p:nvSpPr>
        <p:spPr>
          <a:xfrm>
            <a:off x="1545128" y="1904875"/>
            <a:ext cx="44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989"/>
              </a:buClr>
              <a:buSzPts val="1000"/>
              <a:buFont typeface="Changa SemiBold"/>
              <a:buNone/>
            </a:pPr>
            <a:r>
              <a:rPr b="0" i="0" lang="en-US" sz="1800" u="none" cap="none" strike="noStrike">
                <a:solidFill>
                  <a:srgbClr val="E80989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CIXON Boosts Your Business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"/>
          <p:cNvSpPr txBox="1"/>
          <p:nvPr/>
        </p:nvSpPr>
        <p:spPr>
          <a:xfrm>
            <a:off x="7340265" y="6321912"/>
            <a:ext cx="458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800"/>
              <a:buFont typeface="Changa"/>
              <a:buNone/>
            </a:pPr>
            <a:r>
              <a:rPr b="1" i="0" lang="en-US" sz="800" u="none" cap="none" strike="noStrike">
                <a:solidFill>
                  <a:srgbClr val="F2F2F2"/>
                </a:solidFill>
                <a:latin typeface="Changa"/>
                <a:ea typeface="Changa"/>
                <a:cs typeface="Changa"/>
                <a:sym typeface="Changa"/>
              </a:rPr>
              <a:t>© 2024</a:t>
            </a:r>
            <a:r>
              <a:rPr b="0" i="0" lang="en-US" sz="800" u="none" cap="none" strike="noStrike">
                <a:solidFill>
                  <a:srgbClr val="F2F2F2"/>
                </a:solidFill>
                <a:latin typeface="Changa"/>
                <a:ea typeface="Changa"/>
                <a:cs typeface="Changa"/>
                <a:sym typeface="Changa"/>
              </a:rPr>
              <a:t> – </a:t>
            </a:r>
            <a:r>
              <a:rPr b="0" i="0" lang="en-US" sz="800" u="none" cap="none" strike="noStrike">
                <a:solidFill>
                  <a:srgbClr val="F2F2F2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CIXON GmbH - Digitales Boosting für Marketing &amp; Vertrieb, mit HubSpot.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2"/>
          <p:cNvGrpSpPr/>
          <p:nvPr/>
        </p:nvGrpSpPr>
        <p:grpSpPr>
          <a:xfrm>
            <a:off x="1114800" y="506300"/>
            <a:ext cx="2830094" cy="839762"/>
            <a:chOff x="0" y="0"/>
            <a:chExt cx="1023468" cy="279362"/>
          </a:xfrm>
        </p:grpSpPr>
        <p:sp>
          <p:nvSpPr>
            <p:cNvPr id="378" name="Google Shape;378;p2"/>
            <p:cNvSpPr/>
            <p:nvPr/>
          </p:nvSpPr>
          <p:spPr>
            <a:xfrm>
              <a:off x="0" y="0"/>
              <a:ext cx="1023468" cy="279362"/>
            </a:xfrm>
            <a:prstGeom prst="roundRect">
              <a:avLst>
                <a:gd fmla="val 50000" name="adj"/>
              </a:avLst>
            </a:prstGeom>
            <a:solidFill>
              <a:srgbClr val="160C24">
                <a:alpha val="6352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218;p2" id="379" name="Google Shape;37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4438" y="55662"/>
              <a:ext cx="110720" cy="168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219;p2" id="380" name="Google Shape;380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6550" y="74614"/>
              <a:ext cx="507605" cy="1301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e6d3c24e4c_0_600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48" name="Google Shape;548;g2e6d3c24e4c_0_6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49" name="Google Shape;549;g2e6d3c24e4c_0_6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g2e6d3c24e4c_0_600"/>
          <p:cNvSpPr txBox="1"/>
          <p:nvPr/>
        </p:nvSpPr>
        <p:spPr>
          <a:xfrm>
            <a:off x="316850" y="600025"/>
            <a:ext cx="999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Best Practice mit Loom &amp; Surfe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551" name="Google Shape;551;g2e6d3c24e4c_0_600"/>
          <p:cNvSpPr/>
          <p:nvPr/>
        </p:nvSpPr>
        <p:spPr>
          <a:xfrm>
            <a:off x="831100" y="1290275"/>
            <a:ext cx="5168700" cy="4744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g2e6d3c24e4c_0_600"/>
          <p:cNvSpPr/>
          <p:nvPr/>
        </p:nvSpPr>
        <p:spPr>
          <a:xfrm>
            <a:off x="6565775" y="1290225"/>
            <a:ext cx="5168700" cy="4744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g2e6d3c24e4c_0_6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0265" y="1904626"/>
            <a:ext cx="4936875" cy="36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2e6d3c24e4c_0_6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6120" y="1370903"/>
            <a:ext cx="3198680" cy="4583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c916e63b2e_0_323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60" name="Google Shape;560;g2c916e63b2e_0_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61" name="Google Shape;561;g2c916e63b2e_0_3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2c916e63b2e_0_323"/>
          <p:cNvSpPr txBox="1"/>
          <p:nvPr/>
        </p:nvSpPr>
        <p:spPr>
          <a:xfrm>
            <a:off x="750600" y="2596050"/>
            <a:ext cx="106908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3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Integration von LinkedIn und HubSpot für effektives Prospecting</a:t>
            </a:r>
            <a:endParaRPr b="1" sz="31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d203333394_0_2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68" name="Google Shape;568;g2d203333394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69" name="Google Shape;569;g2d203333394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g2d203333394_0_2"/>
          <p:cNvSpPr txBox="1"/>
          <p:nvPr/>
        </p:nvSpPr>
        <p:spPr>
          <a:xfrm>
            <a:off x="0" y="3010200"/>
            <a:ext cx="121920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3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Wie finde ich die richtigen Zielaccounts?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g2d203333394_0_2"/>
          <p:cNvSpPr txBox="1"/>
          <p:nvPr/>
        </p:nvSpPr>
        <p:spPr>
          <a:xfrm>
            <a:off x="206200" y="892075"/>
            <a:ext cx="106908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Best Practices und Strategien für </a:t>
            </a: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erfolgreiches </a:t>
            </a: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Prospecting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d203333394_0_9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77" name="Google Shape;577;g2d203333394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78" name="Google Shape;578;g2d203333394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g2d203333394_0_9"/>
          <p:cNvSpPr txBox="1"/>
          <p:nvPr/>
        </p:nvSpPr>
        <p:spPr>
          <a:xfrm>
            <a:off x="0" y="2705400"/>
            <a:ext cx="12192000" cy="2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Wie pflege ich meine Prospecting-Kontakte am besten?</a:t>
            </a:r>
            <a:endParaRPr b="1" i="0" sz="31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2d203333394_0_9"/>
          <p:cNvSpPr txBox="1"/>
          <p:nvPr/>
        </p:nvSpPr>
        <p:spPr>
          <a:xfrm>
            <a:off x="206200" y="892075"/>
            <a:ext cx="106908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Best Practices und Strategien für erfolgreiches Prospecting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d203333394_0_16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86" name="Google Shape;586;g2d203333394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87" name="Google Shape;587;g2d203333394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g2d203333394_0_16"/>
          <p:cNvSpPr txBox="1"/>
          <p:nvPr/>
        </p:nvSpPr>
        <p:spPr>
          <a:xfrm>
            <a:off x="0" y="2781600"/>
            <a:ext cx="12192000" cy="2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Welche Ansprache wähle ich, um das Interesse der Prospects zu wecken?</a:t>
            </a:r>
            <a:endParaRPr b="1" i="0" sz="31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g2d203333394_0_16"/>
          <p:cNvSpPr txBox="1"/>
          <p:nvPr/>
        </p:nvSpPr>
        <p:spPr>
          <a:xfrm>
            <a:off x="206200" y="892075"/>
            <a:ext cx="106908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Best Practices und Strategien für erfolgreiches Prospecting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e6d3c24e4c_0_35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95" name="Google Shape;595;g2e6d3c24e4c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96" name="Google Shape;596;g2e6d3c24e4c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2e6d3c24e4c_0_35"/>
          <p:cNvSpPr txBox="1"/>
          <p:nvPr/>
        </p:nvSpPr>
        <p:spPr>
          <a:xfrm>
            <a:off x="0" y="2857800"/>
            <a:ext cx="12192000" cy="2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Welche Do's &amp; Don'ts sollte ich beim Prospecting beachten?</a:t>
            </a:r>
            <a:endParaRPr b="1" i="0" sz="31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2e6d3c24e4c_0_35"/>
          <p:cNvSpPr txBox="1"/>
          <p:nvPr/>
        </p:nvSpPr>
        <p:spPr>
          <a:xfrm>
            <a:off x="206200" y="892075"/>
            <a:ext cx="106908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Best Practices und Strategien für erfolgreiches Prospecting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c916e63b2e_0_356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604" name="Google Shape;604;g2c916e63b2e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605" name="Google Shape;605;g2c916e63b2e_0_3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g2c916e63b2e_0_356"/>
          <p:cNvSpPr txBox="1"/>
          <p:nvPr/>
        </p:nvSpPr>
        <p:spPr>
          <a:xfrm>
            <a:off x="5604600" y="1247025"/>
            <a:ext cx="98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Q&amp;A </a:t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607" name="Google Shape;607;g2c916e63b2e_0_356"/>
          <p:cNvSpPr txBox="1"/>
          <p:nvPr/>
        </p:nvSpPr>
        <p:spPr>
          <a:xfrm>
            <a:off x="922650" y="2638325"/>
            <a:ext cx="10346700" cy="2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Zeit für Eure Fragen!</a:t>
            </a:r>
            <a:endParaRPr b="1" sz="31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g2cffa3c1a39_0_219"/>
          <p:cNvGrpSpPr/>
          <p:nvPr/>
        </p:nvGrpSpPr>
        <p:grpSpPr>
          <a:xfrm>
            <a:off x="2586659" y="1833143"/>
            <a:ext cx="2657881" cy="2656099"/>
            <a:chOff x="-1" y="-1"/>
            <a:chExt cx="2657881" cy="2656099"/>
          </a:xfrm>
        </p:grpSpPr>
        <p:sp>
          <p:nvSpPr>
            <p:cNvPr id="613" name="Google Shape;613;g2cffa3c1a39_0_219"/>
            <p:cNvSpPr/>
            <p:nvPr/>
          </p:nvSpPr>
          <p:spPr>
            <a:xfrm>
              <a:off x="-1" y="-1"/>
              <a:ext cx="2657718" cy="2656098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2" y="0"/>
                    <a:pt x="10793" y="0"/>
                  </a:cubicBezTo>
                  <a:lnTo>
                    <a:pt x="10807" y="0"/>
                  </a:lnTo>
                  <a:cubicBezTo>
                    <a:pt x="16768" y="0"/>
                    <a:pt x="21600" y="4835"/>
                    <a:pt x="21600" y="10800"/>
                  </a:cubicBezTo>
                  <a:cubicBezTo>
                    <a:pt x="21600" y="16765"/>
                    <a:pt x="16768" y="21600"/>
                    <a:pt x="10807" y="21600"/>
                  </a:cubicBezTo>
                  <a:lnTo>
                    <a:pt x="10793" y="21600"/>
                  </a:lnTo>
                  <a:cubicBezTo>
                    <a:pt x="4832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67;p12" id="614" name="Google Shape;614;g2cffa3c1a39_0_219"/>
            <p:cNvPicPr preferRelativeResize="0"/>
            <p:nvPr/>
          </p:nvPicPr>
          <p:blipFill rotWithShape="1">
            <a:blip r:embed="rId3">
              <a:alphaModFix/>
            </a:blip>
            <a:srcRect b="0" l="7243" r="7235" t="0"/>
            <a:stretch/>
          </p:blipFill>
          <p:spPr>
            <a:xfrm>
              <a:off x="0" y="0"/>
              <a:ext cx="2657880" cy="2656098"/>
            </a:xfrm>
            <a:custGeom>
              <a:rect b="b" l="l" r="r" t="t"/>
              <a:pathLst>
                <a:path extrusionOk="0" h="21600" w="21600">
                  <a:moveTo>
                    <a:pt x="10792" y="0"/>
                  </a:moveTo>
                  <a:cubicBezTo>
                    <a:pt x="4831" y="0"/>
                    <a:pt x="0" y="4835"/>
                    <a:pt x="0" y="10798"/>
                  </a:cubicBezTo>
                  <a:cubicBezTo>
                    <a:pt x="0" y="16763"/>
                    <a:pt x="4831" y="21600"/>
                    <a:pt x="10792" y="21600"/>
                  </a:cubicBezTo>
                  <a:lnTo>
                    <a:pt x="10805" y="21600"/>
                  </a:lnTo>
                  <a:cubicBezTo>
                    <a:pt x="16766" y="21600"/>
                    <a:pt x="21600" y="16763"/>
                    <a:pt x="21600" y="10798"/>
                  </a:cubicBezTo>
                  <a:cubicBezTo>
                    <a:pt x="21600" y="4835"/>
                    <a:pt x="16766" y="0"/>
                    <a:pt x="10805" y="0"/>
                  </a:cubicBezTo>
                  <a:lnTo>
                    <a:pt x="10792" y="0"/>
                  </a:lnTo>
                  <a:close/>
                </a:path>
              </a:pathLst>
            </a:custGeom>
            <a:noFill/>
            <a:ln cap="flat" cmpd="sng" w="127000">
              <a:solidFill>
                <a:srgbClr val="8D0B93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615" name="Google Shape;615;g2cffa3c1a39_0_219"/>
          <p:cNvGrpSpPr/>
          <p:nvPr/>
        </p:nvGrpSpPr>
        <p:grpSpPr>
          <a:xfrm>
            <a:off x="6791739" y="1833113"/>
            <a:ext cx="2657880" cy="2658096"/>
            <a:chOff x="-1" y="0"/>
            <a:chExt cx="2657880" cy="2658096"/>
          </a:xfrm>
        </p:grpSpPr>
        <p:sp>
          <p:nvSpPr>
            <p:cNvPr id="616" name="Google Shape;616;g2cffa3c1a39_0_219"/>
            <p:cNvSpPr/>
            <p:nvPr/>
          </p:nvSpPr>
          <p:spPr>
            <a:xfrm>
              <a:off x="-1" y="0"/>
              <a:ext cx="2657718" cy="2658096"/>
            </a:xfrm>
            <a:custGeom>
              <a:rect b="b" l="l" r="r" t="t"/>
              <a:pathLst>
                <a:path extrusionOk="0" h="21600" w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799"/>
                  </a:cubicBezTo>
                  <a:lnTo>
                    <a:pt x="21600" y="10801"/>
                  </a:ln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61;p12" id="617" name="Google Shape;617;g2cffa3c1a39_0_219"/>
            <p:cNvPicPr preferRelativeResize="0"/>
            <p:nvPr/>
          </p:nvPicPr>
          <p:blipFill rotWithShape="1">
            <a:blip r:embed="rId3">
              <a:alphaModFix/>
            </a:blip>
            <a:srcRect b="0" l="7263" r="7264" t="0"/>
            <a:stretch/>
          </p:blipFill>
          <p:spPr>
            <a:xfrm>
              <a:off x="-1" y="0"/>
              <a:ext cx="2657880" cy="2658096"/>
            </a:xfrm>
            <a:custGeom>
              <a:rect b="b" l="l" r="r" t="t"/>
              <a:pathLst>
                <a:path extrusionOk="0" h="21600" w="21600">
                  <a:moveTo>
                    <a:pt x="10798" y="0"/>
                  </a:moveTo>
                  <a:cubicBezTo>
                    <a:pt x="4834" y="0"/>
                    <a:pt x="0" y="4833"/>
                    <a:pt x="0" y="10797"/>
                  </a:cubicBezTo>
                  <a:lnTo>
                    <a:pt x="0" y="10800"/>
                  </a:lnTo>
                  <a:cubicBezTo>
                    <a:pt x="0" y="16763"/>
                    <a:pt x="4834" y="21600"/>
                    <a:pt x="10798" y="21600"/>
                  </a:cubicBezTo>
                  <a:cubicBezTo>
                    <a:pt x="16763" y="21600"/>
                    <a:pt x="21600" y="16763"/>
                    <a:pt x="21600" y="10800"/>
                  </a:cubicBezTo>
                  <a:lnTo>
                    <a:pt x="21600" y="10797"/>
                  </a:lnTo>
                  <a:cubicBezTo>
                    <a:pt x="21600" y="4833"/>
                    <a:pt x="16763" y="0"/>
                    <a:pt x="10798" y="0"/>
                  </a:cubicBezTo>
                  <a:close/>
                </a:path>
              </a:pathLst>
            </a:custGeom>
            <a:noFill/>
            <a:ln cap="flat" cmpd="sng" w="127000">
              <a:solidFill>
                <a:srgbClr val="8D0B93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618" name="Google Shape;618;g2cffa3c1a39_0_219"/>
          <p:cNvSpPr txBox="1"/>
          <p:nvPr/>
        </p:nvSpPr>
        <p:spPr>
          <a:xfrm>
            <a:off x="1966450" y="539350"/>
            <a:ext cx="8289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hanga ExtraBold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Vielen Dank für Eure Aufmerksamkeit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cffa3c1a39_0_219"/>
          <p:cNvSpPr txBox="1"/>
          <p:nvPr/>
        </p:nvSpPr>
        <p:spPr>
          <a:xfrm>
            <a:off x="3802939" y="6233012"/>
            <a:ext cx="458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800"/>
              <a:buFont typeface="Poppins"/>
              <a:buNone/>
            </a:pPr>
            <a:r>
              <a:rPr b="1" i="0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© </a:t>
            </a:r>
            <a:r>
              <a:rPr b="1" i="1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r>
              <a:rPr b="0" i="1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b="0" i="0" lang="en-US" sz="800" u="none" cap="none" strike="noStrike">
                <a:solidFill>
                  <a:srgbClr val="F2F2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CIXON GmbH - Digitales Boosting für Marketing &amp; Vertrieb, mit HubSpot.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0" name="Google Shape;620;g2cffa3c1a39_0_219"/>
          <p:cNvGrpSpPr/>
          <p:nvPr/>
        </p:nvGrpSpPr>
        <p:grpSpPr>
          <a:xfrm>
            <a:off x="152400" y="177980"/>
            <a:ext cx="1023600" cy="279300"/>
            <a:chOff x="0" y="0"/>
            <a:chExt cx="1023600" cy="279300"/>
          </a:xfrm>
        </p:grpSpPr>
        <p:sp>
          <p:nvSpPr>
            <p:cNvPr id="621" name="Google Shape;621;g2cffa3c1a39_0_219"/>
            <p:cNvSpPr/>
            <p:nvPr/>
          </p:nvSpPr>
          <p:spPr>
            <a:xfrm>
              <a:off x="0" y="0"/>
              <a:ext cx="1023600" cy="279300"/>
            </a:xfrm>
            <a:prstGeom prst="roundRect">
              <a:avLst>
                <a:gd fmla="val 50000" name="adj"/>
              </a:avLst>
            </a:prstGeom>
            <a:solidFill>
              <a:srgbClr val="160C24">
                <a:alpha val="6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77;p12" id="622" name="Google Shape;622;g2cffa3c1a39_0_2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4438" y="55662"/>
              <a:ext cx="110720" cy="168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578;p12" id="623" name="Google Shape;623;g2cffa3c1a39_0_2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550" y="74614"/>
              <a:ext cx="507605" cy="130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4" name="Google Shape;624;g2cffa3c1a39_0_219"/>
          <p:cNvPicPr preferRelativeResize="0"/>
          <p:nvPr/>
        </p:nvPicPr>
        <p:blipFill rotWithShape="1">
          <a:blip r:embed="rId6">
            <a:alphaModFix/>
          </a:blip>
          <a:srcRect b="33077" l="6186" r="6186" t="10812"/>
          <a:stretch/>
        </p:blipFill>
        <p:spPr>
          <a:xfrm>
            <a:off x="6791750" y="1833100"/>
            <a:ext cx="2659800" cy="2656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5" name="Google Shape;625;g2cffa3c1a39_0_219"/>
          <p:cNvPicPr preferRelativeResize="0"/>
          <p:nvPr/>
        </p:nvPicPr>
        <p:blipFill rotWithShape="1">
          <a:blip r:embed="rId7">
            <a:alphaModFix/>
          </a:blip>
          <a:srcRect b="24814" l="5799" r="3281" t="13038"/>
          <a:stretch/>
        </p:blipFill>
        <p:spPr>
          <a:xfrm>
            <a:off x="2559213" y="1833100"/>
            <a:ext cx="2714700" cy="26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6" name="Google Shape;626;g2cffa3c1a39_0_219"/>
          <p:cNvSpPr/>
          <p:nvPr/>
        </p:nvSpPr>
        <p:spPr>
          <a:xfrm>
            <a:off x="7138475" y="4415001"/>
            <a:ext cx="1964400" cy="8913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E80989"/>
              </a:gs>
              <a:gs pos="91000">
                <a:srgbClr val="8D0B93"/>
              </a:gs>
              <a:gs pos="100000">
                <a:srgbClr val="8D0B93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g2cffa3c1a39_0_219"/>
          <p:cNvSpPr txBox="1"/>
          <p:nvPr/>
        </p:nvSpPr>
        <p:spPr>
          <a:xfrm>
            <a:off x="7280379" y="4837250"/>
            <a:ext cx="168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E: dominik.enzler</a:t>
            </a:r>
            <a:r>
              <a:rPr b="0" i="0" lang="en-US" sz="1000" u="none" cap="none" strike="noStrike">
                <a:solidFill>
                  <a:schemeClr val="lt1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@cixon.de</a:t>
            </a:r>
            <a:br>
              <a:rPr b="0" i="0" lang="en-US" sz="10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0" i="0" lang="en-US" sz="10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T: +49 331 96809225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2cffa3c1a39_0_219"/>
          <p:cNvSpPr txBox="1"/>
          <p:nvPr/>
        </p:nvSpPr>
        <p:spPr>
          <a:xfrm>
            <a:off x="7420998" y="4518144"/>
            <a:ext cx="1401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hanga SemiBold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Dominik Enzler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cffa3c1a39_0_219"/>
          <p:cNvSpPr/>
          <p:nvPr/>
        </p:nvSpPr>
        <p:spPr>
          <a:xfrm>
            <a:off x="2945175" y="4413376"/>
            <a:ext cx="1964400" cy="8913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E80989"/>
              </a:gs>
              <a:gs pos="91000">
                <a:srgbClr val="8D0B93"/>
              </a:gs>
              <a:gs pos="100000">
                <a:srgbClr val="8D0B93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g2cffa3c1a39_0_219"/>
          <p:cNvSpPr txBox="1"/>
          <p:nvPr/>
        </p:nvSpPr>
        <p:spPr>
          <a:xfrm>
            <a:off x="3214948" y="4518157"/>
            <a:ext cx="1401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hanga SemiBold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Stefan Wendt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2cffa3c1a39_0_219"/>
          <p:cNvSpPr txBox="1"/>
          <p:nvPr/>
        </p:nvSpPr>
        <p:spPr>
          <a:xfrm>
            <a:off x="3139754" y="4837250"/>
            <a:ext cx="168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E: </a:t>
            </a:r>
            <a:r>
              <a:rPr b="0" i="0" lang="en-US" sz="1000" u="none" cap="none" strike="noStrike">
                <a:solidFill>
                  <a:schemeClr val="lt1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stefan.wendt@cixon.de</a:t>
            </a:r>
            <a:br>
              <a:rPr b="0" i="0" lang="en-US" sz="10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0" i="0" lang="en-US" sz="10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T: +49 331 96809197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2cffa3c1a39_0_219"/>
          <p:cNvSpPr txBox="1"/>
          <p:nvPr/>
        </p:nvSpPr>
        <p:spPr>
          <a:xfrm>
            <a:off x="538025" y="5595200"/>
            <a:ext cx="11115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hanga ExtraBold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Wir freuen uns auf ein individuelles Gespräch!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2cffa3c1a39_0_219"/>
          <p:cNvSpPr txBox="1"/>
          <p:nvPr/>
        </p:nvSpPr>
        <p:spPr>
          <a:xfrm>
            <a:off x="11073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c968387467_0_1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639" name="Google Shape;639;g2c968387467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640" name="Google Shape;640;g2c968387467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2c968387467_0_1"/>
          <p:cNvSpPr txBox="1"/>
          <p:nvPr/>
        </p:nvSpPr>
        <p:spPr>
          <a:xfrm>
            <a:off x="316850" y="839875"/>
            <a:ext cx="743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Integrationen: All-on-one statt all-in-one</a:t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642" name="Google Shape;642;g2c968387467_0_1"/>
          <p:cNvSpPr txBox="1"/>
          <p:nvPr/>
        </p:nvSpPr>
        <p:spPr>
          <a:xfrm>
            <a:off x="996550" y="2073475"/>
            <a:ext cx="6738900" cy="20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BM Plex Sans"/>
              <a:buChar char="●"/>
            </a:pPr>
            <a:r>
              <a:rPr b="0" i="0" lang="en-US" sz="2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Mail-Programme (Gmail, Outlook, etc.)</a:t>
            </a:r>
            <a:endParaRPr b="0" i="0" sz="22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BM Plex Sans"/>
              <a:buChar char="●"/>
            </a:pPr>
            <a:r>
              <a:rPr b="0" i="0" lang="en-US" sz="2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Calling-Tools (z.B. AirCall)</a:t>
            </a:r>
            <a:endParaRPr b="0" i="0" sz="22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BM Plex Sans"/>
              <a:buChar char="●"/>
            </a:pPr>
            <a:r>
              <a:rPr b="0" i="0" lang="en-US" sz="2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Umfrage-Tools (z.B. SurveyMonkey)</a:t>
            </a:r>
            <a:endParaRPr b="0" i="0" sz="22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BM Plex Sans"/>
              <a:buChar char="●"/>
            </a:pPr>
            <a:r>
              <a:rPr b="0" i="0" lang="en-US" sz="2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Webinar-Integration (z.B. WebinarGeek)</a:t>
            </a:r>
            <a:endParaRPr b="0" i="0" sz="22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BM Plex Sans"/>
              <a:buChar char="●"/>
            </a:pPr>
            <a:r>
              <a:rPr b="0" i="0" lang="en-US" sz="2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Workflow-Automatisierungen (z.B. Zapier)</a:t>
            </a:r>
            <a:endParaRPr b="0" i="0" sz="22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c916e63b2e_0_174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648" name="Google Shape;648;g2c916e63b2e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649" name="Google Shape;649;g2c916e63b2e_0_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g2c916e63b2e_0_174"/>
          <p:cNvSpPr txBox="1"/>
          <p:nvPr/>
        </p:nvSpPr>
        <p:spPr>
          <a:xfrm>
            <a:off x="316850" y="839875"/>
            <a:ext cx="743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Was sollte eine CRM-Plattform können?</a:t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651" name="Google Shape;651;g2c916e63b2e_0_174"/>
          <p:cNvSpPr txBox="1"/>
          <p:nvPr/>
        </p:nvSpPr>
        <p:spPr>
          <a:xfrm>
            <a:off x="774300" y="2348400"/>
            <a:ext cx="10355100" cy="3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Eine moderne CRM-Plattform ist leicht anpassbar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 einer modernen CRM-Plattform sind alle Teams vernetzt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 einer modernen CRM-Plattform steht der Kunde im Mittelpunkt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24;p3" id="385" name="Google Shape;385;p3"/>
          <p:cNvPicPr preferRelativeResize="0"/>
          <p:nvPr/>
        </p:nvPicPr>
        <p:blipFill rotWithShape="1">
          <a:blip r:embed="rId3">
            <a:alphaModFix amt="10999"/>
          </a:blip>
          <a:srcRect b="0" l="0" r="0" t="0"/>
          <a:stretch/>
        </p:blipFill>
        <p:spPr>
          <a:xfrm>
            <a:off x="-355843" y="-1801086"/>
            <a:ext cx="7084304" cy="1008582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"/>
          <p:cNvSpPr txBox="1"/>
          <p:nvPr/>
        </p:nvSpPr>
        <p:spPr>
          <a:xfrm>
            <a:off x="610324" y="1133051"/>
            <a:ext cx="82446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Agenda</a:t>
            </a:r>
            <a:endParaRPr b="0" i="0" sz="40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387" name="Google Shape;387;p3"/>
          <p:cNvSpPr txBox="1"/>
          <p:nvPr/>
        </p:nvSpPr>
        <p:spPr>
          <a:xfrm>
            <a:off x="610325" y="2012000"/>
            <a:ext cx="12192000" cy="29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b="0" i="0" lang="en-US" sz="1900" u="none" cap="none" strike="noStrik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Begrüßung und Vorstellung</a:t>
            </a:r>
            <a:endParaRPr b="0" i="0" sz="1900" u="none" cap="none" strike="noStrik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lang="en-US" sz="19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Die Bedeutung von Prospecting im modernen Vertrieb</a:t>
            </a:r>
            <a:endParaRPr b="0" i="0" sz="1900" u="none" cap="none" strike="noStrik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lang="en-US" sz="19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Integration von LinkedIn &amp; HubSpot für effektives Prospecting</a:t>
            </a:r>
            <a:endParaRPr sz="19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lang="en-US" sz="19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Best Practices &amp; Strategien für erfolgreiches Prospecting</a:t>
            </a:r>
            <a:endParaRPr sz="19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lang="en-US" sz="19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Do’s &amp; Don’ts beim modernen Prospecting</a:t>
            </a:r>
            <a:endParaRPr b="0" i="0" sz="1900" u="none" cap="none" strike="noStrik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b="0" i="0" lang="en-US" sz="1900" u="none" cap="none" strike="noStrik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Zeit für Fragen</a:t>
            </a:r>
            <a:endParaRPr b="0" i="0" sz="1900" u="none" cap="none" strike="noStrik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269999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rgbClr val="54267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50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rgbClr val="54267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388" name="Google Shape;388;p3"/>
          <p:cNvSpPr txBox="1"/>
          <p:nvPr/>
        </p:nvSpPr>
        <p:spPr>
          <a:xfrm>
            <a:off x="365500" y="109925"/>
            <a:ext cx="2881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CIXON 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c916e63b2e_0_282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657" name="Google Shape;657;g2c916e63b2e_0_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658" name="Google Shape;658;g2c916e63b2e_0_2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g2c916e63b2e_0_2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550" y="1820874"/>
            <a:ext cx="4801350" cy="3954574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g2c916e63b2e_0_282"/>
          <p:cNvSpPr txBox="1"/>
          <p:nvPr/>
        </p:nvSpPr>
        <p:spPr>
          <a:xfrm>
            <a:off x="316850" y="839875"/>
            <a:ext cx="743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Das </a:t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661" name="Google Shape;661;g2c916e63b2e_0_282"/>
          <p:cNvSpPr txBox="1"/>
          <p:nvPr/>
        </p:nvSpPr>
        <p:spPr>
          <a:xfrm>
            <a:off x="6262375" y="2212275"/>
            <a:ext cx="2952600" cy="20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BM Plex Sans"/>
              <a:buAutoNum type="arabicPeriod"/>
            </a:pPr>
            <a:r>
              <a:rPr b="0" i="0" lang="en-US" sz="23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Geschwindigkeit</a:t>
            </a:r>
            <a:br>
              <a:rPr b="0" i="0" lang="en-US" sz="23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3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BM Plex Sans"/>
              <a:buAutoNum type="arabicPeriod"/>
            </a:pPr>
            <a:r>
              <a:rPr b="0" i="0" lang="en-US" sz="23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Reibung</a:t>
            </a:r>
            <a:br>
              <a:rPr b="0" i="0" lang="en-US" sz="23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3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BM Plex Sans"/>
              <a:buAutoNum type="arabicPeriod"/>
            </a:pPr>
            <a:r>
              <a:rPr b="0" i="0" lang="en-US" sz="23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Größe</a:t>
            </a:r>
            <a:endParaRPr b="0" i="0" sz="23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05;p11" id="393" name="Google Shape;393;p11"/>
          <p:cNvPicPr preferRelativeResize="0"/>
          <p:nvPr/>
        </p:nvPicPr>
        <p:blipFill rotWithShape="1">
          <a:blip r:embed="rId3">
            <a:alphaModFix amt="22500"/>
          </a:blip>
          <a:srcRect b="0" l="0" r="0" t="0"/>
          <a:stretch/>
        </p:blipFill>
        <p:spPr>
          <a:xfrm>
            <a:off x="1524007" y="-1712611"/>
            <a:ext cx="7084304" cy="1008582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1"/>
          <p:cNvSpPr/>
          <p:nvPr/>
        </p:nvSpPr>
        <p:spPr>
          <a:xfrm>
            <a:off x="2197050" y="1773225"/>
            <a:ext cx="1935600" cy="44889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/>
          <p:nvPr/>
        </p:nvSpPr>
        <p:spPr>
          <a:xfrm>
            <a:off x="7779450" y="1773228"/>
            <a:ext cx="1935600" cy="44889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1"/>
          <p:cNvSpPr txBox="1"/>
          <p:nvPr/>
        </p:nvSpPr>
        <p:spPr>
          <a:xfrm>
            <a:off x="3155997" y="800292"/>
            <a:ext cx="588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hanga ExtraBold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Eure Gastgeber</a:t>
            </a:r>
            <a:endParaRPr b="0" i="0" sz="1400" u="none" cap="none" strike="noStrike">
              <a:solidFill>
                <a:srgbClr val="000000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397" name="Google Shape;397;p11"/>
          <p:cNvSpPr txBox="1"/>
          <p:nvPr/>
        </p:nvSpPr>
        <p:spPr>
          <a:xfrm>
            <a:off x="2303809" y="4432852"/>
            <a:ext cx="1722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hanga SemiBold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CEO von CIXON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1"/>
          <p:cNvSpPr txBox="1"/>
          <p:nvPr/>
        </p:nvSpPr>
        <p:spPr>
          <a:xfrm>
            <a:off x="2303810" y="4261257"/>
            <a:ext cx="172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hanga SemiBold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Stefan Wendt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1"/>
          <p:cNvSpPr txBox="1"/>
          <p:nvPr/>
        </p:nvSpPr>
        <p:spPr>
          <a:xfrm>
            <a:off x="7886196" y="4458252"/>
            <a:ext cx="1722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hanga SemiBold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Account Executive bei CIXON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1"/>
          <p:cNvSpPr txBox="1"/>
          <p:nvPr/>
        </p:nvSpPr>
        <p:spPr>
          <a:xfrm>
            <a:off x="7886196" y="4261257"/>
            <a:ext cx="172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hanga SemiBold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Dominik Enzler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1"/>
          <p:cNvSpPr/>
          <p:nvPr/>
        </p:nvSpPr>
        <p:spPr>
          <a:xfrm>
            <a:off x="2303675" y="4705300"/>
            <a:ext cx="1722000" cy="1480500"/>
          </a:xfrm>
          <a:prstGeom prst="roundRect">
            <a:avLst>
              <a:gd fmla="val 28429" name="adj"/>
            </a:avLst>
          </a:prstGeom>
          <a:gradFill>
            <a:gsLst>
              <a:gs pos="0">
                <a:srgbClr val="E80989"/>
              </a:gs>
              <a:gs pos="30000">
                <a:srgbClr val="E80989"/>
              </a:gs>
              <a:gs pos="85000">
                <a:srgbClr val="8D0B93"/>
              </a:gs>
              <a:gs pos="100000">
                <a:srgbClr val="8D0B93"/>
              </a:gs>
            </a:gsLst>
            <a:lin ang="13500000" scaled="0"/>
          </a:gradFill>
          <a:ln>
            <a:noFill/>
          </a:ln>
        </p:spPr>
        <p:txBody>
          <a:bodyPr anchorCtr="0" anchor="ctr" bIns="0" lIns="114300" spcFirstLastPara="1" rIns="0" wrap="square" tIns="0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Gründer und CEO der CIXON GmbH</a:t>
            </a:r>
            <a:b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</a:b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Unterstützung zahlreicher Kunden bei der Implementierung eines modernen CRM</a:t>
            </a: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02" name="Google Shape;402;p11"/>
          <p:cNvSpPr txBox="1"/>
          <p:nvPr/>
        </p:nvSpPr>
        <p:spPr>
          <a:xfrm>
            <a:off x="3802939" y="6374643"/>
            <a:ext cx="458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800"/>
              <a:buFont typeface="Poppins"/>
              <a:buNone/>
            </a:pPr>
            <a:r>
              <a:rPr b="1" i="0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© </a:t>
            </a:r>
            <a:r>
              <a:rPr b="1" i="1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r>
              <a:rPr b="0" i="1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b="0" i="0" lang="en-US" sz="800" u="none" cap="none" strike="noStrike">
                <a:solidFill>
                  <a:srgbClr val="F2F2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CIXON GmbH - Digitales Boosting für Marketing &amp; Vertrieb, mit HubSpot.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11"/>
          <p:cNvGrpSpPr/>
          <p:nvPr/>
        </p:nvGrpSpPr>
        <p:grpSpPr>
          <a:xfrm>
            <a:off x="152400" y="177980"/>
            <a:ext cx="1023468" cy="279362"/>
            <a:chOff x="0" y="0"/>
            <a:chExt cx="1023468" cy="279362"/>
          </a:xfrm>
        </p:grpSpPr>
        <p:sp>
          <p:nvSpPr>
            <p:cNvPr id="404" name="Google Shape;404;p11"/>
            <p:cNvSpPr/>
            <p:nvPr/>
          </p:nvSpPr>
          <p:spPr>
            <a:xfrm>
              <a:off x="0" y="0"/>
              <a:ext cx="1023468" cy="279362"/>
            </a:xfrm>
            <a:prstGeom prst="roundRect">
              <a:avLst>
                <a:gd fmla="val 50000" name="adj"/>
              </a:avLst>
            </a:prstGeom>
            <a:solidFill>
              <a:srgbClr val="160C24">
                <a:alpha val="6352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43;p11" id="405" name="Google Shape;405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4438" y="55662"/>
              <a:ext cx="110720" cy="168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544;p11" id="406" name="Google Shape;406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550" y="74614"/>
              <a:ext cx="507605" cy="1301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7" name="Google Shape;407;p11"/>
          <p:cNvSpPr/>
          <p:nvPr/>
        </p:nvSpPr>
        <p:spPr>
          <a:xfrm>
            <a:off x="7886250" y="4705350"/>
            <a:ext cx="1722000" cy="1429500"/>
          </a:xfrm>
          <a:prstGeom prst="roundRect">
            <a:avLst>
              <a:gd fmla="val 28429" name="adj"/>
            </a:avLst>
          </a:prstGeom>
          <a:gradFill>
            <a:gsLst>
              <a:gs pos="0">
                <a:srgbClr val="E80989"/>
              </a:gs>
              <a:gs pos="30000">
                <a:srgbClr val="E80989"/>
              </a:gs>
              <a:gs pos="85000">
                <a:srgbClr val="8D0B93"/>
              </a:gs>
              <a:gs pos="100000">
                <a:srgbClr val="8D0B93"/>
              </a:gs>
            </a:gsLst>
            <a:lin ang="13500032" scaled="0"/>
          </a:gradFill>
          <a:ln>
            <a:noFill/>
          </a:ln>
        </p:spPr>
        <p:txBody>
          <a:bodyPr anchorCtr="0" anchor="ctr" bIns="0" lIns="114300" spcFirstLastPara="1" rIns="0" wrap="square" tIns="0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Begleitet Partner bei Implementierungen des CRM-Systems</a:t>
            </a:r>
            <a:b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</a:b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Erfahrung als HubSpot-User</a:t>
            </a: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08" name="Google Shape;408;p11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09" name="Google Shape;409;p11"/>
          <p:cNvSpPr/>
          <p:nvPr/>
        </p:nvSpPr>
        <p:spPr>
          <a:xfrm>
            <a:off x="5041538" y="1773228"/>
            <a:ext cx="1935600" cy="44889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1"/>
          <p:cNvSpPr txBox="1"/>
          <p:nvPr/>
        </p:nvSpPr>
        <p:spPr>
          <a:xfrm>
            <a:off x="5148421" y="4458252"/>
            <a:ext cx="1722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hanga SemiBold"/>
              <a:buNone/>
            </a:pPr>
            <a:r>
              <a:rPr b="1" lang="en-US" sz="700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Sale Manager bei HubSpot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1"/>
          <p:cNvSpPr txBox="1"/>
          <p:nvPr/>
        </p:nvSpPr>
        <p:spPr>
          <a:xfrm>
            <a:off x="5148421" y="4290107"/>
            <a:ext cx="172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hanga SemiBold"/>
              <a:buNone/>
            </a:pPr>
            <a:r>
              <a:rPr lang="en-US" sz="1000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Carsten Brendel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1"/>
          <p:cNvSpPr/>
          <p:nvPr/>
        </p:nvSpPr>
        <p:spPr>
          <a:xfrm>
            <a:off x="5148450" y="4705350"/>
            <a:ext cx="1722000" cy="1429500"/>
          </a:xfrm>
          <a:prstGeom prst="roundRect">
            <a:avLst>
              <a:gd fmla="val 28429" name="adj"/>
            </a:avLst>
          </a:prstGeom>
          <a:gradFill>
            <a:gsLst>
              <a:gs pos="0">
                <a:srgbClr val="E80989"/>
              </a:gs>
              <a:gs pos="30000">
                <a:srgbClr val="E80989"/>
              </a:gs>
              <a:gs pos="85000">
                <a:srgbClr val="8D0B93"/>
              </a:gs>
              <a:gs pos="100000">
                <a:srgbClr val="8D0B93"/>
              </a:gs>
            </a:gsLst>
            <a:lin ang="13500032" scaled="0"/>
          </a:gradFill>
          <a:ln>
            <a:noFill/>
          </a:ln>
        </p:spPr>
        <p:txBody>
          <a:bodyPr anchorCtr="0" anchor="ctr" bIns="0" lIns="114300" spcFirstLastPara="1" rIns="0" wrap="square" tIns="0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lang="en-US" sz="9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Teamlead für das Sales-Team im Mid-Market</a:t>
            </a:r>
            <a:b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</a:b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Erfahrung </a:t>
            </a:r>
            <a:r>
              <a:rPr lang="en-US" sz="9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im Sales mit HubSpot</a:t>
            </a: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id="413" name="Google Shape;413;p11"/>
          <p:cNvPicPr preferRelativeResize="0"/>
          <p:nvPr/>
        </p:nvPicPr>
        <p:blipFill rotWithShape="1">
          <a:blip r:embed="rId6">
            <a:alphaModFix/>
          </a:blip>
          <a:srcRect b="19808" l="24908" r="26857" t="11675"/>
          <a:stretch/>
        </p:blipFill>
        <p:spPr>
          <a:xfrm>
            <a:off x="5041550" y="2247600"/>
            <a:ext cx="1935600" cy="1963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11"/>
          <p:cNvCxnSpPr/>
          <p:nvPr/>
        </p:nvCxnSpPr>
        <p:spPr>
          <a:xfrm flipH="1" rot="10800000">
            <a:off x="5040775" y="4209600"/>
            <a:ext cx="1917900" cy="9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5" name="Google Shape;415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80087" y="2153550"/>
            <a:ext cx="1365825" cy="204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11"/>
          <p:cNvCxnSpPr/>
          <p:nvPr/>
        </p:nvCxnSpPr>
        <p:spPr>
          <a:xfrm flipH="1" rot="10800000">
            <a:off x="7804050" y="4209600"/>
            <a:ext cx="1917900" cy="9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7" name="Google Shape;417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6625" y="1773225"/>
            <a:ext cx="1621974" cy="243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11"/>
          <p:cNvCxnSpPr/>
          <p:nvPr/>
        </p:nvCxnSpPr>
        <p:spPr>
          <a:xfrm flipH="1" rot="10800000">
            <a:off x="2221375" y="4209600"/>
            <a:ext cx="1917900" cy="9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05;p11" id="423" name="Google Shape;423;g2c946565e76_0_0"/>
          <p:cNvPicPr preferRelativeResize="0"/>
          <p:nvPr/>
        </p:nvPicPr>
        <p:blipFill rotWithShape="1">
          <a:blip r:embed="rId3">
            <a:alphaModFix amt="22500"/>
          </a:blip>
          <a:srcRect b="0" l="0" r="0" t="0"/>
          <a:stretch/>
        </p:blipFill>
        <p:spPr>
          <a:xfrm>
            <a:off x="-11218" y="-1721286"/>
            <a:ext cx="7084304" cy="100858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g2c946565e76_0_0"/>
          <p:cNvGrpSpPr/>
          <p:nvPr/>
        </p:nvGrpSpPr>
        <p:grpSpPr>
          <a:xfrm>
            <a:off x="152400" y="177980"/>
            <a:ext cx="1023600" cy="279300"/>
            <a:chOff x="0" y="0"/>
            <a:chExt cx="1023600" cy="279300"/>
          </a:xfrm>
        </p:grpSpPr>
        <p:sp>
          <p:nvSpPr>
            <p:cNvPr id="425" name="Google Shape;425;g2c946565e76_0_0"/>
            <p:cNvSpPr/>
            <p:nvPr/>
          </p:nvSpPr>
          <p:spPr>
            <a:xfrm>
              <a:off x="0" y="0"/>
              <a:ext cx="1023600" cy="279300"/>
            </a:xfrm>
            <a:prstGeom prst="roundRect">
              <a:avLst>
                <a:gd fmla="val 50000" name="adj"/>
              </a:avLst>
            </a:prstGeom>
            <a:solidFill>
              <a:srgbClr val="160C24">
                <a:alpha val="6352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43;p11" id="426" name="Google Shape;426;g2c946565e76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4438" y="55662"/>
              <a:ext cx="110720" cy="168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544;p11" id="427" name="Google Shape;427;g2c946565e76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550" y="74614"/>
              <a:ext cx="507605" cy="1301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8" name="Google Shape;428;g2c946565e76_0_0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29" name="Google Shape;429;g2c946565e76_0_0"/>
          <p:cNvSpPr txBox="1"/>
          <p:nvPr/>
        </p:nvSpPr>
        <p:spPr>
          <a:xfrm>
            <a:off x="918450" y="2072550"/>
            <a:ext cx="103551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Wir erschaffen hervorragende digitale Nutzererfahrungen und modernste Lösungen im CRM-Bereich, um damit mittelständische Unternehmen zu digitalisieren und langfristig wettbewerbsfähig zu machen.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0" name="Google Shape;430;g2c946565e76_0_0"/>
          <p:cNvSpPr txBox="1"/>
          <p:nvPr/>
        </p:nvSpPr>
        <p:spPr>
          <a:xfrm>
            <a:off x="384925" y="674575"/>
            <a:ext cx="999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CIXON - Unsere Mission</a:t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e6d3c24e4c_0_352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sz="1500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436" name="Google Shape;436;g2e6d3c24e4c_0_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437" name="Google Shape;437;g2e6d3c24e4c_0_3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2e6d3c24e4c_0_3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950" y="1837874"/>
            <a:ext cx="4801350" cy="395457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2e6d3c24e4c_0_352"/>
          <p:cNvSpPr txBox="1"/>
          <p:nvPr/>
        </p:nvSpPr>
        <p:spPr>
          <a:xfrm>
            <a:off x="316850" y="839875"/>
            <a:ext cx="743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CRM in 2024: Vom Sales-Funnel zum Flywheel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440" name="Google Shape;440;g2e6d3c24e4c_0_352"/>
          <p:cNvSpPr/>
          <p:nvPr/>
        </p:nvSpPr>
        <p:spPr>
          <a:xfrm rot="-5400000">
            <a:off x="5717587" y="3282093"/>
            <a:ext cx="491361" cy="221452"/>
          </a:xfrm>
          <a:custGeom>
            <a:rect b="b" l="l" r="r" t="t"/>
            <a:pathLst>
              <a:path extrusionOk="0" h="170021" w="340042">
                <a:moveTo>
                  <a:pt x="170021" y="170021"/>
                </a:moveTo>
                <a:lnTo>
                  <a:pt x="0" y="0"/>
                </a:lnTo>
                <a:lnTo>
                  <a:pt x="340043" y="0"/>
                </a:lnTo>
                <a:lnTo>
                  <a:pt x="170021" y="170021"/>
                </a:ln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e6d3c24e4c_0_352"/>
          <p:cNvSpPr/>
          <p:nvPr/>
        </p:nvSpPr>
        <p:spPr>
          <a:xfrm>
            <a:off x="1219900" y="2228250"/>
            <a:ext cx="3803400" cy="663000"/>
          </a:xfrm>
          <a:prstGeom prst="rect">
            <a:avLst/>
          </a:prstGeom>
          <a:solidFill>
            <a:srgbClr val="A61C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Aufmerksamkeit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2" name="Google Shape;442;g2e6d3c24e4c_0_352"/>
          <p:cNvSpPr/>
          <p:nvPr/>
        </p:nvSpPr>
        <p:spPr>
          <a:xfrm>
            <a:off x="1499843" y="3065187"/>
            <a:ext cx="3243300" cy="663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Abwägung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3" name="Google Shape;443;g2e6d3c24e4c_0_352"/>
          <p:cNvSpPr/>
          <p:nvPr/>
        </p:nvSpPr>
        <p:spPr>
          <a:xfrm>
            <a:off x="1848514" y="3902123"/>
            <a:ext cx="2546100" cy="6630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Entscheidung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4" name="Google Shape;444;g2e6d3c24e4c_0_352"/>
          <p:cNvSpPr/>
          <p:nvPr/>
        </p:nvSpPr>
        <p:spPr>
          <a:xfrm>
            <a:off x="2301302" y="4739060"/>
            <a:ext cx="1640700" cy="663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Kunde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ca12702b67_2_52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450" name="Google Shape;450;g2ca12702b67_2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451" name="Google Shape;451;g2ca12702b67_2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2ca12702b67_2_52"/>
          <p:cNvSpPr txBox="1"/>
          <p:nvPr/>
        </p:nvSpPr>
        <p:spPr>
          <a:xfrm>
            <a:off x="731750" y="2304725"/>
            <a:ext cx="11240100" cy="3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Prospecting ist der Prozess der </a:t>
            </a:r>
            <a:r>
              <a:rPr b="1" i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Identifikation und Qualifizierung potenzieller Kunden</a:t>
            </a:r>
            <a:r>
              <a:rPr i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(Leads), der einen kontinuierlichen </a:t>
            </a:r>
            <a:r>
              <a:rPr b="1" i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Zufluss neuer Kunden</a:t>
            </a:r>
            <a:r>
              <a:rPr i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sicherstellt und durch gezielte Ansprache eine Basis für </a:t>
            </a:r>
            <a:r>
              <a:rPr b="1" i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langfristige Geschäftsbeziehungen</a:t>
            </a:r>
            <a:r>
              <a:rPr i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schafft.</a:t>
            </a:r>
            <a:endParaRPr i="1"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53" name="Google Shape;453;g2ca12702b67_2_52"/>
          <p:cNvSpPr txBox="1"/>
          <p:nvPr/>
        </p:nvSpPr>
        <p:spPr>
          <a:xfrm>
            <a:off x="384925" y="674575"/>
            <a:ext cx="9997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Die Bedeutung von Prospecting im modernen Vertrieb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Was ist Prospecting</a:t>
            </a:r>
            <a:endParaRPr sz="21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g2e6d3c24e4c_0_43"/>
          <p:cNvGrpSpPr/>
          <p:nvPr/>
        </p:nvGrpSpPr>
        <p:grpSpPr>
          <a:xfrm>
            <a:off x="954900" y="2309700"/>
            <a:ext cx="10441353" cy="3717644"/>
            <a:chOff x="-1" y="0"/>
            <a:chExt cx="5199877" cy="5476789"/>
          </a:xfrm>
        </p:grpSpPr>
        <p:sp>
          <p:nvSpPr>
            <p:cNvPr id="459" name="Google Shape;459;g2e6d3c24e4c_0_43"/>
            <p:cNvSpPr/>
            <p:nvPr/>
          </p:nvSpPr>
          <p:spPr>
            <a:xfrm>
              <a:off x="-1" y="0"/>
              <a:ext cx="5199714" cy="5476788"/>
            </a:xfrm>
            <a:custGeom>
              <a:rect b="b" l="l" r="r" t="t"/>
              <a:pathLst>
                <a:path extrusionOk="0" h="21600" w="21600">
                  <a:moveTo>
                    <a:pt x="0" y="4309"/>
                  </a:moveTo>
                  <a:cubicBezTo>
                    <a:pt x="0" y="1929"/>
                    <a:pt x="2032" y="0"/>
                    <a:pt x="4538" y="0"/>
                  </a:cubicBezTo>
                  <a:lnTo>
                    <a:pt x="17062" y="0"/>
                  </a:lnTo>
                  <a:cubicBezTo>
                    <a:pt x="19568" y="0"/>
                    <a:pt x="21600" y="1929"/>
                    <a:pt x="21600" y="4309"/>
                  </a:cubicBezTo>
                  <a:lnTo>
                    <a:pt x="21600" y="17291"/>
                  </a:lnTo>
                  <a:cubicBezTo>
                    <a:pt x="21600" y="19671"/>
                    <a:pt x="19568" y="21600"/>
                    <a:pt x="17062" y="21600"/>
                  </a:cubicBezTo>
                  <a:lnTo>
                    <a:pt x="4538" y="21600"/>
                  </a:lnTo>
                  <a:cubicBezTo>
                    <a:pt x="2032" y="21600"/>
                    <a:pt x="0" y="19671"/>
                    <a:pt x="0" y="17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340;p6" id="460" name="Google Shape;460;g2e6d3c24e4c_0_43"/>
            <p:cNvPicPr preferRelativeResize="0"/>
            <p:nvPr/>
          </p:nvPicPr>
          <p:blipFill rotWithShape="1">
            <a:blip r:embed="rId3">
              <a:alphaModFix/>
            </a:blip>
            <a:srcRect b="0" l="9422" r="9422" t="0"/>
            <a:stretch/>
          </p:blipFill>
          <p:spPr>
            <a:xfrm>
              <a:off x="0" y="1"/>
              <a:ext cx="5199876" cy="5476788"/>
            </a:xfrm>
            <a:custGeom>
              <a:rect b="b" l="l" r="r" t="t"/>
              <a:pathLst>
                <a:path extrusionOk="0" h="21600" w="21600">
                  <a:moveTo>
                    <a:pt x="4539" y="0"/>
                  </a:moveTo>
                  <a:cubicBezTo>
                    <a:pt x="2032" y="0"/>
                    <a:pt x="0" y="1929"/>
                    <a:pt x="0" y="4309"/>
                  </a:cubicBezTo>
                  <a:lnTo>
                    <a:pt x="0" y="17291"/>
                  </a:lnTo>
                  <a:cubicBezTo>
                    <a:pt x="0" y="19671"/>
                    <a:pt x="2032" y="21600"/>
                    <a:pt x="4539" y="21600"/>
                  </a:cubicBezTo>
                  <a:lnTo>
                    <a:pt x="17061" y="21600"/>
                  </a:lnTo>
                  <a:cubicBezTo>
                    <a:pt x="19568" y="21600"/>
                    <a:pt x="21600" y="19671"/>
                    <a:pt x="21600" y="17291"/>
                  </a:cubicBezTo>
                  <a:lnTo>
                    <a:pt x="21600" y="4309"/>
                  </a:lnTo>
                  <a:cubicBezTo>
                    <a:pt x="21600" y="1929"/>
                    <a:pt x="19568" y="0"/>
                    <a:pt x="17061" y="0"/>
                  </a:cubicBezTo>
                  <a:lnTo>
                    <a:pt x="4539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461" name="Google Shape;461;g2e6d3c24e4c_0_43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462" name="Google Shape;462;g2e6d3c24e4c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463" name="Google Shape;463;g2e6d3c24e4c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2e6d3c24e4c_0_43"/>
          <p:cNvSpPr txBox="1"/>
          <p:nvPr/>
        </p:nvSpPr>
        <p:spPr>
          <a:xfrm>
            <a:off x="1524000" y="2373950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1334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Früher</a:t>
            </a:r>
            <a:endParaRPr b="0" i="0" sz="2400" u="none" cap="none" strike="noStrike">
              <a:solidFill>
                <a:srgbClr val="213343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465" name="Google Shape;465;g2e6d3c24e4c_0_43"/>
          <p:cNvSpPr txBox="1"/>
          <p:nvPr/>
        </p:nvSpPr>
        <p:spPr>
          <a:xfrm>
            <a:off x="6096000" y="2373950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1334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Heute</a:t>
            </a:r>
            <a:endParaRPr b="0" i="0" sz="2400" u="none" cap="none" strike="noStrike">
              <a:solidFill>
                <a:srgbClr val="213343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466" name="Google Shape;466;g2e6d3c24e4c_0_43"/>
          <p:cNvSpPr txBox="1"/>
          <p:nvPr/>
        </p:nvSpPr>
        <p:spPr>
          <a:xfrm>
            <a:off x="1932425" y="3173628"/>
            <a:ext cx="3925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Kaltakquise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Manuelle Prozesse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Allgemeine Ansprache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467" name="Google Shape;467;g2e6d3c24e4c_0_43"/>
          <p:cNvGrpSpPr/>
          <p:nvPr/>
        </p:nvGrpSpPr>
        <p:grpSpPr>
          <a:xfrm>
            <a:off x="9979043" y="5285435"/>
            <a:ext cx="172021" cy="170803"/>
            <a:chOff x="8036218" y="3696322"/>
            <a:chExt cx="172021" cy="170803"/>
          </a:xfrm>
        </p:grpSpPr>
        <p:sp>
          <p:nvSpPr>
            <p:cNvPr id="468" name="Google Shape;468;g2e6d3c24e4c_0_43"/>
            <p:cNvSpPr/>
            <p:nvPr/>
          </p:nvSpPr>
          <p:spPr>
            <a:xfrm>
              <a:off x="8036218" y="3696342"/>
              <a:ext cx="172021" cy="170783"/>
            </a:xfrm>
            <a:custGeom>
              <a:rect b="b" l="l" r="r" t="t"/>
              <a:pathLst>
                <a:path extrusionOk="0" h="170783" w="172021">
                  <a:moveTo>
                    <a:pt x="1357" y="83796"/>
                  </a:moveTo>
                  <a:cubicBezTo>
                    <a:pt x="43410" y="76319"/>
                    <a:pt x="76652" y="43315"/>
                    <a:pt x="84415" y="1357"/>
                  </a:cubicBezTo>
                  <a:cubicBezTo>
                    <a:pt x="84748" y="-452"/>
                    <a:pt x="87272" y="-452"/>
                    <a:pt x="87606" y="1357"/>
                  </a:cubicBezTo>
                  <a:cubicBezTo>
                    <a:pt x="95369" y="43315"/>
                    <a:pt x="128611" y="76272"/>
                    <a:pt x="170664" y="83796"/>
                  </a:cubicBezTo>
                  <a:cubicBezTo>
                    <a:pt x="172474" y="84082"/>
                    <a:pt x="172474" y="86654"/>
                    <a:pt x="170664" y="86987"/>
                  </a:cubicBezTo>
                  <a:cubicBezTo>
                    <a:pt x="128611" y="94464"/>
                    <a:pt x="95369" y="127469"/>
                    <a:pt x="87606" y="169426"/>
                  </a:cubicBezTo>
                  <a:cubicBezTo>
                    <a:pt x="87272" y="171236"/>
                    <a:pt x="84748" y="171236"/>
                    <a:pt x="84415" y="169426"/>
                  </a:cubicBezTo>
                  <a:cubicBezTo>
                    <a:pt x="76652" y="127469"/>
                    <a:pt x="43410" y="94512"/>
                    <a:pt x="1357" y="86987"/>
                  </a:cubicBezTo>
                  <a:cubicBezTo>
                    <a:pt x="-452" y="86702"/>
                    <a:pt x="-452" y="84130"/>
                    <a:pt x="1357" y="83796"/>
                  </a:cubicBezTo>
                  <a:close/>
                </a:path>
              </a:pathLst>
            </a:custGeom>
            <a:solidFill>
              <a:srgbClr val="D443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2e6d3c24e4c_0_43"/>
            <p:cNvSpPr/>
            <p:nvPr/>
          </p:nvSpPr>
          <p:spPr>
            <a:xfrm>
              <a:off x="8036218" y="3696322"/>
              <a:ext cx="86415" cy="170748"/>
            </a:xfrm>
            <a:custGeom>
              <a:rect b="b" l="l" r="r" t="t"/>
              <a:pathLst>
                <a:path extrusionOk="0" h="170748" w="86415">
                  <a:moveTo>
                    <a:pt x="86416" y="44"/>
                  </a:moveTo>
                  <a:cubicBezTo>
                    <a:pt x="85606" y="-147"/>
                    <a:pt x="84606" y="282"/>
                    <a:pt x="84415" y="1330"/>
                  </a:cubicBezTo>
                  <a:cubicBezTo>
                    <a:pt x="76652" y="43287"/>
                    <a:pt x="43410" y="76292"/>
                    <a:pt x="1357" y="83769"/>
                  </a:cubicBezTo>
                  <a:cubicBezTo>
                    <a:pt x="-452" y="84055"/>
                    <a:pt x="-452" y="86626"/>
                    <a:pt x="1357" y="86960"/>
                  </a:cubicBezTo>
                  <a:cubicBezTo>
                    <a:pt x="43410" y="94437"/>
                    <a:pt x="76652" y="127441"/>
                    <a:pt x="84415" y="169399"/>
                  </a:cubicBezTo>
                  <a:cubicBezTo>
                    <a:pt x="84606" y="170494"/>
                    <a:pt x="85558" y="170923"/>
                    <a:pt x="86416" y="170684"/>
                  </a:cubicBezTo>
                  <a:lnTo>
                    <a:pt x="86416" y="44"/>
                  </a:lnTo>
                  <a:close/>
                </a:path>
              </a:pathLst>
            </a:custGeom>
            <a:solidFill>
              <a:srgbClr val="FF5C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g2e6d3c24e4c_0_43"/>
          <p:cNvGrpSpPr/>
          <p:nvPr/>
        </p:nvGrpSpPr>
        <p:grpSpPr>
          <a:xfrm>
            <a:off x="10210709" y="5456241"/>
            <a:ext cx="172021" cy="170783"/>
            <a:chOff x="8179284" y="3890891"/>
            <a:chExt cx="172021" cy="170783"/>
          </a:xfrm>
        </p:grpSpPr>
        <p:sp>
          <p:nvSpPr>
            <p:cNvPr id="471" name="Google Shape;471;g2e6d3c24e4c_0_43"/>
            <p:cNvSpPr/>
            <p:nvPr/>
          </p:nvSpPr>
          <p:spPr>
            <a:xfrm>
              <a:off x="8179284" y="3890891"/>
              <a:ext cx="172021" cy="170783"/>
            </a:xfrm>
            <a:custGeom>
              <a:rect b="b" l="l" r="r" t="t"/>
              <a:pathLst>
                <a:path extrusionOk="0" h="170783" w="172021">
                  <a:moveTo>
                    <a:pt x="1357" y="83796"/>
                  </a:moveTo>
                  <a:cubicBezTo>
                    <a:pt x="43411" y="76319"/>
                    <a:pt x="76653" y="43315"/>
                    <a:pt x="84416" y="1357"/>
                  </a:cubicBezTo>
                  <a:cubicBezTo>
                    <a:pt x="84749" y="-452"/>
                    <a:pt x="87273" y="-452"/>
                    <a:pt x="87606" y="1357"/>
                  </a:cubicBezTo>
                  <a:cubicBezTo>
                    <a:pt x="95369" y="43315"/>
                    <a:pt x="128611" y="76271"/>
                    <a:pt x="170664" y="83796"/>
                  </a:cubicBezTo>
                  <a:cubicBezTo>
                    <a:pt x="172474" y="84082"/>
                    <a:pt x="172474" y="86654"/>
                    <a:pt x="170664" y="86987"/>
                  </a:cubicBezTo>
                  <a:cubicBezTo>
                    <a:pt x="128611" y="94464"/>
                    <a:pt x="95369" y="127468"/>
                    <a:pt x="87606" y="169426"/>
                  </a:cubicBezTo>
                  <a:cubicBezTo>
                    <a:pt x="87273" y="171236"/>
                    <a:pt x="84749" y="171236"/>
                    <a:pt x="84416" y="169426"/>
                  </a:cubicBezTo>
                  <a:cubicBezTo>
                    <a:pt x="76653" y="127468"/>
                    <a:pt x="43411" y="94512"/>
                    <a:pt x="1357" y="86987"/>
                  </a:cubicBezTo>
                  <a:cubicBezTo>
                    <a:pt x="-452" y="86701"/>
                    <a:pt x="-452" y="84130"/>
                    <a:pt x="1357" y="83796"/>
                  </a:cubicBezTo>
                  <a:close/>
                </a:path>
              </a:pathLst>
            </a:custGeom>
            <a:solidFill>
              <a:srgbClr val="FF5C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2e6d3c24e4c_0_43"/>
            <p:cNvSpPr/>
            <p:nvPr/>
          </p:nvSpPr>
          <p:spPr>
            <a:xfrm>
              <a:off x="8180189" y="3890918"/>
              <a:ext cx="86415" cy="170748"/>
            </a:xfrm>
            <a:custGeom>
              <a:rect b="b" l="l" r="r" t="t"/>
              <a:pathLst>
                <a:path extrusionOk="0" h="170748" w="86415">
                  <a:moveTo>
                    <a:pt x="86416" y="44"/>
                  </a:moveTo>
                  <a:cubicBezTo>
                    <a:pt x="85606" y="-146"/>
                    <a:pt x="84606" y="282"/>
                    <a:pt x="84415" y="1330"/>
                  </a:cubicBezTo>
                  <a:cubicBezTo>
                    <a:pt x="76652" y="43288"/>
                    <a:pt x="43410" y="76292"/>
                    <a:pt x="1357" y="83769"/>
                  </a:cubicBezTo>
                  <a:cubicBezTo>
                    <a:pt x="-452" y="84055"/>
                    <a:pt x="-452" y="86626"/>
                    <a:pt x="1357" y="86960"/>
                  </a:cubicBezTo>
                  <a:cubicBezTo>
                    <a:pt x="43410" y="94437"/>
                    <a:pt x="76652" y="127441"/>
                    <a:pt x="84415" y="169398"/>
                  </a:cubicBezTo>
                  <a:cubicBezTo>
                    <a:pt x="84606" y="170494"/>
                    <a:pt x="85558" y="170922"/>
                    <a:pt x="86416" y="170684"/>
                  </a:cubicBezTo>
                  <a:lnTo>
                    <a:pt x="86416" y="44"/>
                  </a:lnTo>
                  <a:close/>
                </a:path>
              </a:pathLst>
            </a:custGeom>
            <a:solidFill>
              <a:srgbClr val="FF7A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" name="Google Shape;473;g2e6d3c24e4c_0_43"/>
          <p:cNvGrpSpPr/>
          <p:nvPr/>
        </p:nvGrpSpPr>
        <p:grpSpPr>
          <a:xfrm>
            <a:off x="6182270" y="5456246"/>
            <a:ext cx="172021" cy="170803"/>
            <a:chOff x="5415557" y="4142521"/>
            <a:chExt cx="172021" cy="170803"/>
          </a:xfrm>
        </p:grpSpPr>
        <p:sp>
          <p:nvSpPr>
            <p:cNvPr id="474" name="Google Shape;474;g2e6d3c24e4c_0_43"/>
            <p:cNvSpPr/>
            <p:nvPr/>
          </p:nvSpPr>
          <p:spPr>
            <a:xfrm>
              <a:off x="5415557" y="4142541"/>
              <a:ext cx="172021" cy="170783"/>
            </a:xfrm>
            <a:custGeom>
              <a:rect b="b" l="l" r="r" t="t"/>
              <a:pathLst>
                <a:path extrusionOk="0" h="170783" w="172021">
                  <a:moveTo>
                    <a:pt x="1357" y="83796"/>
                  </a:moveTo>
                  <a:cubicBezTo>
                    <a:pt x="43410" y="76319"/>
                    <a:pt x="76652" y="43315"/>
                    <a:pt x="84415" y="1357"/>
                  </a:cubicBezTo>
                  <a:cubicBezTo>
                    <a:pt x="84749" y="-452"/>
                    <a:pt x="87272" y="-452"/>
                    <a:pt x="87606" y="1357"/>
                  </a:cubicBezTo>
                  <a:cubicBezTo>
                    <a:pt x="95369" y="43315"/>
                    <a:pt x="128611" y="76272"/>
                    <a:pt x="170664" y="83796"/>
                  </a:cubicBezTo>
                  <a:cubicBezTo>
                    <a:pt x="172474" y="84082"/>
                    <a:pt x="172474" y="86654"/>
                    <a:pt x="170664" y="86987"/>
                  </a:cubicBezTo>
                  <a:cubicBezTo>
                    <a:pt x="128611" y="94464"/>
                    <a:pt x="95369" y="127469"/>
                    <a:pt x="87606" y="169426"/>
                  </a:cubicBezTo>
                  <a:cubicBezTo>
                    <a:pt x="87272" y="171236"/>
                    <a:pt x="84749" y="171236"/>
                    <a:pt x="84415" y="169426"/>
                  </a:cubicBezTo>
                  <a:cubicBezTo>
                    <a:pt x="76652" y="127469"/>
                    <a:pt x="43410" y="94512"/>
                    <a:pt x="1357" y="86987"/>
                  </a:cubicBezTo>
                  <a:cubicBezTo>
                    <a:pt x="-452" y="86702"/>
                    <a:pt x="-452" y="84130"/>
                    <a:pt x="1357" y="83796"/>
                  </a:cubicBezTo>
                  <a:close/>
                </a:path>
              </a:pathLst>
            </a:custGeom>
            <a:solidFill>
              <a:srgbClr val="FF5C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2e6d3c24e4c_0_43"/>
            <p:cNvSpPr/>
            <p:nvPr/>
          </p:nvSpPr>
          <p:spPr>
            <a:xfrm>
              <a:off x="5416462" y="4142521"/>
              <a:ext cx="86415" cy="170748"/>
            </a:xfrm>
            <a:custGeom>
              <a:rect b="b" l="l" r="r" t="t"/>
              <a:pathLst>
                <a:path extrusionOk="0" h="170748" w="86415">
                  <a:moveTo>
                    <a:pt x="86416" y="44"/>
                  </a:moveTo>
                  <a:cubicBezTo>
                    <a:pt x="85606" y="-147"/>
                    <a:pt x="84606" y="282"/>
                    <a:pt x="84416" y="1330"/>
                  </a:cubicBezTo>
                  <a:cubicBezTo>
                    <a:pt x="76653" y="43287"/>
                    <a:pt x="43411" y="76292"/>
                    <a:pt x="1357" y="83769"/>
                  </a:cubicBezTo>
                  <a:cubicBezTo>
                    <a:pt x="-452" y="84054"/>
                    <a:pt x="-452" y="86626"/>
                    <a:pt x="1357" y="86960"/>
                  </a:cubicBezTo>
                  <a:cubicBezTo>
                    <a:pt x="43411" y="94437"/>
                    <a:pt x="76653" y="127441"/>
                    <a:pt x="84416" y="169399"/>
                  </a:cubicBezTo>
                  <a:cubicBezTo>
                    <a:pt x="84606" y="170494"/>
                    <a:pt x="85559" y="170923"/>
                    <a:pt x="86416" y="170684"/>
                  </a:cubicBezTo>
                  <a:lnTo>
                    <a:pt x="86416" y="44"/>
                  </a:lnTo>
                  <a:close/>
                </a:path>
              </a:pathLst>
            </a:custGeom>
            <a:solidFill>
              <a:srgbClr val="FF7A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76" name="Google Shape;476;g2e6d3c24e4c_0_43"/>
          <p:cNvCxnSpPr/>
          <p:nvPr/>
        </p:nvCxnSpPr>
        <p:spPr>
          <a:xfrm>
            <a:off x="6063525" y="2335825"/>
            <a:ext cx="0" cy="370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7" name="Google Shape;477;g2e6d3c24e4c_0_43"/>
          <p:cNvSpPr txBox="1"/>
          <p:nvPr/>
        </p:nvSpPr>
        <p:spPr>
          <a:xfrm>
            <a:off x="384925" y="674575"/>
            <a:ext cx="9997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Die Bedeutung von Prospecting im modernen Vertrieb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Veränderungen &amp; Trends im Prospecting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478" name="Google Shape;478;g2e6d3c24e4c_0_43"/>
          <p:cNvSpPr/>
          <p:nvPr/>
        </p:nvSpPr>
        <p:spPr>
          <a:xfrm>
            <a:off x="4969576" y="2802875"/>
            <a:ext cx="590119" cy="590119"/>
          </a:xfrm>
          <a:custGeom>
            <a:rect b="b" l="l" r="r" t="t"/>
            <a:pathLst>
              <a:path extrusionOk="0" h="1157097" w="1157097">
                <a:moveTo>
                  <a:pt x="578549" y="0"/>
                </a:moveTo>
                <a:cubicBezTo>
                  <a:pt x="259080" y="0"/>
                  <a:pt x="0" y="259080"/>
                  <a:pt x="0" y="578549"/>
                </a:cubicBezTo>
                <a:cubicBezTo>
                  <a:pt x="0" y="898112"/>
                  <a:pt x="259080" y="1157097"/>
                  <a:pt x="578549" y="1157097"/>
                </a:cubicBezTo>
                <a:cubicBezTo>
                  <a:pt x="898112" y="1157097"/>
                  <a:pt x="1157097" y="898017"/>
                  <a:pt x="1157097" y="578549"/>
                </a:cubicBezTo>
                <a:cubicBezTo>
                  <a:pt x="1157192" y="259080"/>
                  <a:pt x="898112" y="0"/>
                  <a:pt x="578549" y="0"/>
                </a:cubicBezTo>
                <a:close/>
                <a:moveTo>
                  <a:pt x="632841" y="846677"/>
                </a:moveTo>
                <a:cubicBezTo>
                  <a:pt x="618173" y="861060"/>
                  <a:pt x="600075" y="868299"/>
                  <a:pt x="578644" y="868299"/>
                </a:cubicBezTo>
                <a:cubicBezTo>
                  <a:pt x="568166" y="868299"/>
                  <a:pt x="558356" y="866489"/>
                  <a:pt x="549212" y="862775"/>
                </a:cubicBezTo>
                <a:cubicBezTo>
                  <a:pt x="540068" y="859155"/>
                  <a:pt x="531876" y="853916"/>
                  <a:pt x="524828" y="847058"/>
                </a:cubicBezTo>
                <a:cubicBezTo>
                  <a:pt x="517779" y="840296"/>
                  <a:pt x="512159" y="832390"/>
                  <a:pt x="507968" y="823436"/>
                </a:cubicBezTo>
                <a:cubicBezTo>
                  <a:pt x="503777" y="814578"/>
                  <a:pt x="501682" y="804863"/>
                  <a:pt x="501682" y="794385"/>
                </a:cubicBezTo>
                <a:cubicBezTo>
                  <a:pt x="501682" y="784479"/>
                  <a:pt x="503682" y="774859"/>
                  <a:pt x="507587" y="765715"/>
                </a:cubicBezTo>
                <a:cubicBezTo>
                  <a:pt x="511493" y="756571"/>
                  <a:pt x="517017" y="748570"/>
                  <a:pt x="524066" y="741712"/>
                </a:cubicBezTo>
                <a:cubicBezTo>
                  <a:pt x="531114" y="734949"/>
                  <a:pt x="539401" y="729520"/>
                  <a:pt x="548831" y="725615"/>
                </a:cubicBezTo>
                <a:cubicBezTo>
                  <a:pt x="558260" y="721709"/>
                  <a:pt x="568166" y="719709"/>
                  <a:pt x="578739" y="719709"/>
                </a:cubicBezTo>
                <a:cubicBezTo>
                  <a:pt x="589217" y="719709"/>
                  <a:pt x="599027" y="721709"/>
                  <a:pt x="608171" y="725615"/>
                </a:cubicBezTo>
                <a:cubicBezTo>
                  <a:pt x="617315" y="729520"/>
                  <a:pt x="625507" y="734759"/>
                  <a:pt x="632555" y="741331"/>
                </a:cubicBezTo>
                <a:cubicBezTo>
                  <a:pt x="639604" y="747903"/>
                  <a:pt x="645128" y="755713"/>
                  <a:pt x="649034" y="764953"/>
                </a:cubicBezTo>
                <a:cubicBezTo>
                  <a:pt x="652939" y="774097"/>
                  <a:pt x="654939" y="783717"/>
                  <a:pt x="654939" y="793623"/>
                </a:cubicBezTo>
                <a:cubicBezTo>
                  <a:pt x="654844" y="814578"/>
                  <a:pt x="647510" y="832199"/>
                  <a:pt x="632841" y="846677"/>
                </a:cubicBezTo>
                <a:close/>
                <a:moveTo>
                  <a:pt x="764096" y="491776"/>
                </a:moveTo>
                <a:cubicBezTo>
                  <a:pt x="759905" y="504920"/>
                  <a:pt x="753904" y="516922"/>
                  <a:pt x="746284" y="527971"/>
                </a:cubicBezTo>
                <a:cubicBezTo>
                  <a:pt x="738664" y="539020"/>
                  <a:pt x="729425" y="549307"/>
                  <a:pt x="718566" y="559022"/>
                </a:cubicBezTo>
                <a:cubicBezTo>
                  <a:pt x="707803" y="568738"/>
                  <a:pt x="695515" y="578834"/>
                  <a:pt x="681800" y="589312"/>
                </a:cubicBezTo>
                <a:cubicBezTo>
                  <a:pt x="673322" y="596170"/>
                  <a:pt x="666369" y="602171"/>
                  <a:pt x="660845" y="607409"/>
                </a:cubicBezTo>
                <a:cubicBezTo>
                  <a:pt x="655320" y="612648"/>
                  <a:pt x="650938" y="617982"/>
                  <a:pt x="647795" y="623507"/>
                </a:cubicBezTo>
                <a:cubicBezTo>
                  <a:pt x="644652" y="629031"/>
                  <a:pt x="642366" y="634746"/>
                  <a:pt x="641033" y="640842"/>
                </a:cubicBezTo>
                <a:cubicBezTo>
                  <a:pt x="639699" y="646843"/>
                  <a:pt x="639032" y="654082"/>
                  <a:pt x="639032" y="662464"/>
                </a:cubicBezTo>
                <a:lnTo>
                  <a:pt x="639032" y="682943"/>
                </a:lnTo>
                <a:lnTo>
                  <a:pt x="516446" y="682943"/>
                </a:lnTo>
                <a:lnTo>
                  <a:pt x="516446" y="653034"/>
                </a:lnTo>
                <a:cubicBezTo>
                  <a:pt x="516446" y="639413"/>
                  <a:pt x="517779" y="627221"/>
                  <a:pt x="520351" y="616458"/>
                </a:cubicBezTo>
                <a:cubicBezTo>
                  <a:pt x="522923" y="605695"/>
                  <a:pt x="526923" y="595884"/>
                  <a:pt x="532162" y="587026"/>
                </a:cubicBezTo>
                <a:cubicBezTo>
                  <a:pt x="537401" y="578168"/>
                  <a:pt x="543782" y="569500"/>
                  <a:pt x="551402" y="561118"/>
                </a:cubicBezTo>
                <a:cubicBezTo>
                  <a:pt x="559022" y="552736"/>
                  <a:pt x="568071" y="544068"/>
                  <a:pt x="578549" y="535210"/>
                </a:cubicBezTo>
                <a:lnTo>
                  <a:pt x="604457" y="510826"/>
                </a:lnTo>
                <a:cubicBezTo>
                  <a:pt x="613410" y="502920"/>
                  <a:pt x="620935" y="494729"/>
                  <a:pt x="627221" y="486061"/>
                </a:cubicBezTo>
                <a:cubicBezTo>
                  <a:pt x="633508" y="477393"/>
                  <a:pt x="636651" y="467106"/>
                  <a:pt x="636651" y="455009"/>
                </a:cubicBezTo>
                <a:cubicBezTo>
                  <a:pt x="636651" y="438245"/>
                  <a:pt x="631508" y="424910"/>
                  <a:pt x="621316" y="414909"/>
                </a:cubicBezTo>
                <a:cubicBezTo>
                  <a:pt x="611124" y="405003"/>
                  <a:pt x="597027" y="399955"/>
                  <a:pt x="579215" y="399955"/>
                </a:cubicBezTo>
                <a:cubicBezTo>
                  <a:pt x="557213" y="399955"/>
                  <a:pt x="540734" y="407384"/>
                  <a:pt x="529685" y="422339"/>
                </a:cubicBezTo>
                <a:cubicBezTo>
                  <a:pt x="518636" y="437293"/>
                  <a:pt x="512636" y="454152"/>
                  <a:pt x="511588" y="473012"/>
                </a:cubicBezTo>
                <a:lnTo>
                  <a:pt x="386620" y="459676"/>
                </a:lnTo>
                <a:cubicBezTo>
                  <a:pt x="389763" y="431387"/>
                  <a:pt x="397002" y="406527"/>
                  <a:pt x="408242" y="385000"/>
                </a:cubicBezTo>
                <a:cubicBezTo>
                  <a:pt x="419481" y="363474"/>
                  <a:pt x="434054" y="345662"/>
                  <a:pt x="451866" y="331565"/>
                </a:cubicBezTo>
                <a:cubicBezTo>
                  <a:pt x="469678" y="317373"/>
                  <a:pt x="489871" y="306800"/>
                  <a:pt x="512445" y="299752"/>
                </a:cubicBezTo>
                <a:cubicBezTo>
                  <a:pt x="535019" y="292703"/>
                  <a:pt x="558927" y="289179"/>
                  <a:pt x="584168" y="289179"/>
                </a:cubicBezTo>
                <a:cubicBezTo>
                  <a:pt x="607790" y="289179"/>
                  <a:pt x="630841" y="292227"/>
                  <a:pt x="653129" y="298228"/>
                </a:cubicBezTo>
                <a:cubicBezTo>
                  <a:pt x="675418" y="304229"/>
                  <a:pt x="695325" y="313658"/>
                  <a:pt x="712661" y="326517"/>
                </a:cubicBezTo>
                <a:cubicBezTo>
                  <a:pt x="729996" y="339376"/>
                  <a:pt x="743903" y="355759"/>
                  <a:pt x="754475" y="375666"/>
                </a:cubicBezTo>
                <a:cubicBezTo>
                  <a:pt x="764953" y="395573"/>
                  <a:pt x="770287" y="419195"/>
                  <a:pt x="770287" y="446437"/>
                </a:cubicBezTo>
                <a:cubicBezTo>
                  <a:pt x="770382" y="463391"/>
                  <a:pt x="768287" y="478631"/>
                  <a:pt x="764096" y="491776"/>
                </a:cubicBezTo>
                <a:close/>
              </a:path>
            </a:pathLst>
          </a:custGeom>
          <a:solidFill>
            <a:srgbClr val="FF5C3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2e6d3c24e4c_0_43"/>
          <p:cNvSpPr txBox="1"/>
          <p:nvPr/>
        </p:nvSpPr>
        <p:spPr>
          <a:xfrm>
            <a:off x="1802125" y="5488675"/>
            <a:ext cx="425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>
                <a:solidFill>
                  <a:srgbClr val="21334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unvorbereitet &amp; unspezifisch</a:t>
            </a:r>
            <a:endParaRPr b="0" i="0" sz="2300" u="none" cap="none" strike="noStrike">
              <a:solidFill>
                <a:srgbClr val="213343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pSp>
        <p:nvGrpSpPr>
          <p:cNvPr id="480" name="Google Shape;480;g2e6d3c24e4c_0_43"/>
          <p:cNvGrpSpPr/>
          <p:nvPr/>
        </p:nvGrpSpPr>
        <p:grpSpPr>
          <a:xfrm>
            <a:off x="9560234" y="2802555"/>
            <a:ext cx="590834" cy="590748"/>
            <a:chOff x="8291344" y="842006"/>
            <a:chExt cx="374159" cy="374128"/>
          </a:xfrm>
        </p:grpSpPr>
        <p:sp>
          <p:nvSpPr>
            <p:cNvPr id="481" name="Google Shape;481;g2e6d3c24e4c_0_43"/>
            <p:cNvSpPr/>
            <p:nvPr/>
          </p:nvSpPr>
          <p:spPr>
            <a:xfrm>
              <a:off x="8291344" y="842006"/>
              <a:ext cx="374159" cy="374128"/>
            </a:xfrm>
            <a:custGeom>
              <a:rect b="b" l="l" r="r" t="t"/>
              <a:pathLst>
                <a:path extrusionOk="0" h="771398" w="771461">
                  <a:moveTo>
                    <a:pt x="771461" y="385699"/>
                  </a:moveTo>
                  <a:cubicBezTo>
                    <a:pt x="771461" y="517398"/>
                    <a:pt x="705485" y="633667"/>
                    <a:pt x="604774" y="703199"/>
                  </a:cubicBezTo>
                  <a:cubicBezTo>
                    <a:pt x="542607" y="746189"/>
                    <a:pt x="467106" y="771398"/>
                    <a:pt x="385763" y="771398"/>
                  </a:cubicBezTo>
                  <a:cubicBezTo>
                    <a:pt x="304419" y="771398"/>
                    <a:pt x="228600" y="746125"/>
                    <a:pt x="166306" y="702945"/>
                  </a:cubicBezTo>
                  <a:cubicBezTo>
                    <a:pt x="65849" y="633349"/>
                    <a:pt x="0" y="517208"/>
                    <a:pt x="0" y="385699"/>
                  </a:cubicBezTo>
                  <a:cubicBezTo>
                    <a:pt x="0" y="172657"/>
                    <a:pt x="172720" y="0"/>
                    <a:pt x="385763" y="0"/>
                  </a:cubicBezTo>
                  <a:cubicBezTo>
                    <a:pt x="598805" y="0"/>
                    <a:pt x="771461" y="172657"/>
                    <a:pt x="771461" y="385699"/>
                  </a:cubicBezTo>
                  <a:close/>
                </a:path>
              </a:pathLst>
            </a:custGeom>
            <a:solidFill>
              <a:srgbClr val="FF5C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7C98B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482" name="Google Shape;482;g2e6d3c24e4c_0_43"/>
            <p:cNvGrpSpPr/>
            <p:nvPr/>
          </p:nvGrpSpPr>
          <p:grpSpPr>
            <a:xfrm>
              <a:off x="8333543" y="858404"/>
              <a:ext cx="288827" cy="356759"/>
              <a:chOff x="1692975" y="238125"/>
              <a:chExt cx="4241225" cy="5238750"/>
            </a:xfrm>
          </p:grpSpPr>
          <p:sp>
            <p:nvSpPr>
              <p:cNvPr id="483" name="Google Shape;483;g2e6d3c24e4c_0_43"/>
              <p:cNvSpPr/>
              <p:nvPr/>
            </p:nvSpPr>
            <p:spPr>
              <a:xfrm>
                <a:off x="3207175" y="3898050"/>
                <a:ext cx="1227175" cy="681800"/>
              </a:xfrm>
              <a:custGeom>
                <a:rect b="b" l="l" r="r" t="t"/>
                <a:pathLst>
                  <a:path extrusionOk="0" h="27272" w="49087">
                    <a:moveTo>
                      <a:pt x="49087" y="1"/>
                    </a:moveTo>
                    <a:lnTo>
                      <a:pt x="46216" y="1723"/>
                    </a:lnTo>
                    <a:lnTo>
                      <a:pt x="43059" y="3159"/>
                    </a:lnTo>
                    <a:lnTo>
                      <a:pt x="40188" y="4307"/>
                    </a:lnTo>
                    <a:lnTo>
                      <a:pt x="37030" y="5168"/>
                    </a:lnTo>
                    <a:lnTo>
                      <a:pt x="33873" y="6029"/>
                    </a:lnTo>
                    <a:lnTo>
                      <a:pt x="30715" y="6603"/>
                    </a:lnTo>
                    <a:lnTo>
                      <a:pt x="27271" y="6890"/>
                    </a:lnTo>
                    <a:lnTo>
                      <a:pt x="20955" y="6890"/>
                    </a:lnTo>
                    <a:lnTo>
                      <a:pt x="17798" y="6603"/>
                    </a:lnTo>
                    <a:lnTo>
                      <a:pt x="14640" y="6029"/>
                    </a:lnTo>
                    <a:lnTo>
                      <a:pt x="11483" y="5168"/>
                    </a:lnTo>
                    <a:lnTo>
                      <a:pt x="8612" y="4307"/>
                    </a:lnTo>
                    <a:lnTo>
                      <a:pt x="5742" y="3159"/>
                    </a:lnTo>
                    <a:lnTo>
                      <a:pt x="2584" y="2010"/>
                    </a:lnTo>
                    <a:lnTo>
                      <a:pt x="0" y="575"/>
                    </a:lnTo>
                    <a:lnTo>
                      <a:pt x="0" y="27271"/>
                    </a:lnTo>
                    <a:lnTo>
                      <a:pt x="49087" y="27271"/>
                    </a:lnTo>
                    <a:lnTo>
                      <a:pt x="49087" y="1"/>
                    </a:lnTo>
                    <a:close/>
                  </a:path>
                </a:pathLst>
              </a:custGeom>
              <a:solidFill>
                <a:srgbClr val="BB65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g2e6d3c24e4c_0_43"/>
              <p:cNvSpPr/>
              <p:nvPr/>
            </p:nvSpPr>
            <p:spPr>
              <a:xfrm>
                <a:off x="3207175" y="3898050"/>
                <a:ext cx="1227175" cy="272750"/>
              </a:xfrm>
              <a:custGeom>
                <a:rect b="b" l="l" r="r" t="t"/>
                <a:pathLst>
                  <a:path extrusionOk="0" h="10910" w="49087">
                    <a:moveTo>
                      <a:pt x="49087" y="1"/>
                    </a:moveTo>
                    <a:lnTo>
                      <a:pt x="46216" y="1723"/>
                    </a:lnTo>
                    <a:lnTo>
                      <a:pt x="43059" y="2872"/>
                    </a:lnTo>
                    <a:lnTo>
                      <a:pt x="40188" y="4307"/>
                    </a:lnTo>
                    <a:lnTo>
                      <a:pt x="37030" y="5168"/>
                    </a:lnTo>
                    <a:lnTo>
                      <a:pt x="33873" y="6029"/>
                    </a:lnTo>
                    <a:lnTo>
                      <a:pt x="30715" y="6316"/>
                    </a:lnTo>
                    <a:lnTo>
                      <a:pt x="27271" y="6890"/>
                    </a:lnTo>
                    <a:lnTo>
                      <a:pt x="20955" y="6890"/>
                    </a:lnTo>
                    <a:lnTo>
                      <a:pt x="17798" y="6603"/>
                    </a:lnTo>
                    <a:lnTo>
                      <a:pt x="14640" y="6029"/>
                    </a:lnTo>
                    <a:lnTo>
                      <a:pt x="11483" y="5168"/>
                    </a:lnTo>
                    <a:lnTo>
                      <a:pt x="8612" y="4307"/>
                    </a:lnTo>
                    <a:lnTo>
                      <a:pt x="5742" y="3159"/>
                    </a:lnTo>
                    <a:lnTo>
                      <a:pt x="2584" y="2010"/>
                    </a:lnTo>
                    <a:lnTo>
                      <a:pt x="0" y="575"/>
                    </a:lnTo>
                    <a:lnTo>
                      <a:pt x="0" y="1723"/>
                    </a:lnTo>
                    <a:lnTo>
                      <a:pt x="2010" y="3446"/>
                    </a:lnTo>
                    <a:lnTo>
                      <a:pt x="4593" y="5168"/>
                    </a:lnTo>
                    <a:lnTo>
                      <a:pt x="7177" y="6316"/>
                    </a:lnTo>
                    <a:lnTo>
                      <a:pt x="9760" y="7464"/>
                    </a:lnTo>
                    <a:lnTo>
                      <a:pt x="12631" y="8326"/>
                    </a:lnTo>
                    <a:lnTo>
                      <a:pt x="15501" y="9187"/>
                    </a:lnTo>
                    <a:lnTo>
                      <a:pt x="20955" y="10048"/>
                    </a:lnTo>
                    <a:lnTo>
                      <a:pt x="25835" y="10622"/>
                    </a:lnTo>
                    <a:lnTo>
                      <a:pt x="29854" y="10909"/>
                    </a:lnTo>
                    <a:lnTo>
                      <a:pt x="41336" y="10909"/>
                    </a:lnTo>
                    <a:lnTo>
                      <a:pt x="45355" y="10335"/>
                    </a:lnTo>
                    <a:lnTo>
                      <a:pt x="49087" y="9761"/>
                    </a:lnTo>
                    <a:lnTo>
                      <a:pt x="49087" y="1"/>
                    </a:lnTo>
                    <a:close/>
                  </a:path>
                </a:pathLst>
              </a:custGeom>
              <a:solidFill>
                <a:srgbClr val="964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g2e6d3c24e4c_0_43"/>
              <p:cNvSpPr/>
              <p:nvPr/>
            </p:nvSpPr>
            <p:spPr>
              <a:xfrm>
                <a:off x="2597175" y="549325"/>
                <a:ext cx="2425650" cy="3537975"/>
              </a:xfrm>
              <a:custGeom>
                <a:rect b="b" l="l" r="r" t="t"/>
                <a:pathLst>
                  <a:path extrusionOk="0" h="141519" w="97026">
                    <a:moveTo>
                      <a:pt x="48513" y="0"/>
                    </a:moveTo>
                    <a:lnTo>
                      <a:pt x="43633" y="287"/>
                    </a:lnTo>
                    <a:lnTo>
                      <a:pt x="38753" y="861"/>
                    </a:lnTo>
                    <a:lnTo>
                      <a:pt x="34160" y="2010"/>
                    </a:lnTo>
                    <a:lnTo>
                      <a:pt x="29567" y="3732"/>
                    </a:lnTo>
                    <a:lnTo>
                      <a:pt x="25262" y="5741"/>
                    </a:lnTo>
                    <a:lnTo>
                      <a:pt x="21243" y="8325"/>
                    </a:lnTo>
                    <a:lnTo>
                      <a:pt x="17511" y="10908"/>
                    </a:lnTo>
                    <a:lnTo>
                      <a:pt x="14067" y="14066"/>
                    </a:lnTo>
                    <a:lnTo>
                      <a:pt x="10909" y="17511"/>
                    </a:lnTo>
                    <a:lnTo>
                      <a:pt x="8325" y="21242"/>
                    </a:lnTo>
                    <a:lnTo>
                      <a:pt x="5742" y="25261"/>
                    </a:lnTo>
                    <a:lnTo>
                      <a:pt x="3733" y="29567"/>
                    </a:lnTo>
                    <a:lnTo>
                      <a:pt x="2010" y="34160"/>
                    </a:lnTo>
                    <a:lnTo>
                      <a:pt x="862" y="38753"/>
                    </a:lnTo>
                    <a:lnTo>
                      <a:pt x="1" y="43633"/>
                    </a:lnTo>
                    <a:lnTo>
                      <a:pt x="1" y="48513"/>
                    </a:lnTo>
                    <a:lnTo>
                      <a:pt x="1" y="93006"/>
                    </a:lnTo>
                    <a:lnTo>
                      <a:pt x="1" y="97886"/>
                    </a:lnTo>
                    <a:lnTo>
                      <a:pt x="862" y="102766"/>
                    </a:lnTo>
                    <a:lnTo>
                      <a:pt x="2010" y="107359"/>
                    </a:lnTo>
                    <a:lnTo>
                      <a:pt x="3733" y="111952"/>
                    </a:lnTo>
                    <a:lnTo>
                      <a:pt x="5742" y="115970"/>
                    </a:lnTo>
                    <a:lnTo>
                      <a:pt x="8325" y="119989"/>
                    </a:lnTo>
                    <a:lnTo>
                      <a:pt x="10909" y="123721"/>
                    </a:lnTo>
                    <a:lnTo>
                      <a:pt x="14067" y="127166"/>
                    </a:lnTo>
                    <a:lnTo>
                      <a:pt x="17511" y="130323"/>
                    </a:lnTo>
                    <a:lnTo>
                      <a:pt x="21243" y="133194"/>
                    </a:lnTo>
                    <a:lnTo>
                      <a:pt x="25262" y="135777"/>
                    </a:lnTo>
                    <a:lnTo>
                      <a:pt x="29567" y="137787"/>
                    </a:lnTo>
                    <a:lnTo>
                      <a:pt x="34160" y="139222"/>
                    </a:lnTo>
                    <a:lnTo>
                      <a:pt x="38753" y="140657"/>
                    </a:lnTo>
                    <a:lnTo>
                      <a:pt x="43633" y="141231"/>
                    </a:lnTo>
                    <a:lnTo>
                      <a:pt x="48513" y="141518"/>
                    </a:lnTo>
                    <a:lnTo>
                      <a:pt x="53393" y="141231"/>
                    </a:lnTo>
                    <a:lnTo>
                      <a:pt x="58273" y="140657"/>
                    </a:lnTo>
                    <a:lnTo>
                      <a:pt x="62866" y="139222"/>
                    </a:lnTo>
                    <a:lnTo>
                      <a:pt x="67459" y="137787"/>
                    </a:lnTo>
                    <a:lnTo>
                      <a:pt x="71764" y="135777"/>
                    </a:lnTo>
                    <a:lnTo>
                      <a:pt x="75783" y="133194"/>
                    </a:lnTo>
                    <a:lnTo>
                      <a:pt x="79515" y="130323"/>
                    </a:lnTo>
                    <a:lnTo>
                      <a:pt x="82959" y="127166"/>
                    </a:lnTo>
                    <a:lnTo>
                      <a:pt x="86117" y="123721"/>
                    </a:lnTo>
                    <a:lnTo>
                      <a:pt x="88701" y="119989"/>
                    </a:lnTo>
                    <a:lnTo>
                      <a:pt x="91284" y="115970"/>
                    </a:lnTo>
                    <a:lnTo>
                      <a:pt x="93293" y="111952"/>
                    </a:lnTo>
                    <a:lnTo>
                      <a:pt x="95016" y="107359"/>
                    </a:lnTo>
                    <a:lnTo>
                      <a:pt x="96164" y="102766"/>
                    </a:lnTo>
                    <a:lnTo>
                      <a:pt x="96738" y="97886"/>
                    </a:lnTo>
                    <a:lnTo>
                      <a:pt x="97025" y="93006"/>
                    </a:lnTo>
                    <a:lnTo>
                      <a:pt x="97025" y="48513"/>
                    </a:lnTo>
                    <a:lnTo>
                      <a:pt x="96738" y="43633"/>
                    </a:lnTo>
                    <a:lnTo>
                      <a:pt x="96164" y="38753"/>
                    </a:lnTo>
                    <a:lnTo>
                      <a:pt x="95016" y="34160"/>
                    </a:lnTo>
                    <a:lnTo>
                      <a:pt x="93293" y="29567"/>
                    </a:lnTo>
                    <a:lnTo>
                      <a:pt x="91284" y="25261"/>
                    </a:lnTo>
                    <a:lnTo>
                      <a:pt x="88701" y="21242"/>
                    </a:lnTo>
                    <a:lnTo>
                      <a:pt x="86117" y="17511"/>
                    </a:lnTo>
                    <a:lnTo>
                      <a:pt x="82959" y="14066"/>
                    </a:lnTo>
                    <a:lnTo>
                      <a:pt x="79515" y="10908"/>
                    </a:lnTo>
                    <a:lnTo>
                      <a:pt x="75783" y="8325"/>
                    </a:lnTo>
                    <a:lnTo>
                      <a:pt x="71764" y="5741"/>
                    </a:lnTo>
                    <a:lnTo>
                      <a:pt x="67459" y="3732"/>
                    </a:lnTo>
                    <a:lnTo>
                      <a:pt x="62866" y="2010"/>
                    </a:lnTo>
                    <a:lnTo>
                      <a:pt x="58273" y="861"/>
                    </a:lnTo>
                    <a:lnTo>
                      <a:pt x="53393" y="287"/>
                    </a:lnTo>
                    <a:lnTo>
                      <a:pt x="48513" y="0"/>
                    </a:lnTo>
                    <a:close/>
                  </a:path>
                </a:pathLst>
              </a:custGeom>
              <a:solidFill>
                <a:srgbClr val="BB65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g2e6d3c24e4c_0_43"/>
              <p:cNvSpPr/>
              <p:nvPr/>
            </p:nvSpPr>
            <p:spPr>
              <a:xfrm>
                <a:off x="3479875" y="542150"/>
                <a:ext cx="1542950" cy="3545150"/>
              </a:xfrm>
              <a:custGeom>
                <a:rect b="b" l="l" r="r" t="t"/>
                <a:pathLst>
                  <a:path extrusionOk="0" h="141806" w="61718">
                    <a:moveTo>
                      <a:pt x="13205" y="0"/>
                    </a:moveTo>
                    <a:lnTo>
                      <a:pt x="9760" y="287"/>
                    </a:lnTo>
                    <a:lnTo>
                      <a:pt x="6603" y="574"/>
                    </a:lnTo>
                    <a:lnTo>
                      <a:pt x="3158" y="1148"/>
                    </a:lnTo>
                    <a:lnTo>
                      <a:pt x="1" y="2010"/>
                    </a:lnTo>
                    <a:lnTo>
                      <a:pt x="3732" y="3158"/>
                    </a:lnTo>
                    <a:lnTo>
                      <a:pt x="7464" y="4593"/>
                    </a:lnTo>
                    <a:lnTo>
                      <a:pt x="11196" y="6602"/>
                    </a:lnTo>
                    <a:lnTo>
                      <a:pt x="14353" y="8612"/>
                    </a:lnTo>
                    <a:lnTo>
                      <a:pt x="17511" y="10908"/>
                    </a:lnTo>
                    <a:lnTo>
                      <a:pt x="20381" y="13492"/>
                    </a:lnTo>
                    <a:lnTo>
                      <a:pt x="23252" y="16362"/>
                    </a:lnTo>
                    <a:lnTo>
                      <a:pt x="25548" y="19233"/>
                    </a:lnTo>
                    <a:lnTo>
                      <a:pt x="27845" y="22678"/>
                    </a:lnTo>
                    <a:lnTo>
                      <a:pt x="29854" y="25835"/>
                    </a:lnTo>
                    <a:lnTo>
                      <a:pt x="31576" y="29280"/>
                    </a:lnTo>
                    <a:lnTo>
                      <a:pt x="32725" y="33011"/>
                    </a:lnTo>
                    <a:lnTo>
                      <a:pt x="33873" y="36743"/>
                    </a:lnTo>
                    <a:lnTo>
                      <a:pt x="34734" y="40762"/>
                    </a:lnTo>
                    <a:lnTo>
                      <a:pt x="35308" y="44781"/>
                    </a:lnTo>
                    <a:lnTo>
                      <a:pt x="35308" y="48800"/>
                    </a:lnTo>
                    <a:lnTo>
                      <a:pt x="35308" y="93293"/>
                    </a:lnTo>
                    <a:lnTo>
                      <a:pt x="35308" y="97312"/>
                    </a:lnTo>
                    <a:lnTo>
                      <a:pt x="34734" y="101331"/>
                    </a:lnTo>
                    <a:lnTo>
                      <a:pt x="33873" y="105062"/>
                    </a:lnTo>
                    <a:lnTo>
                      <a:pt x="32725" y="108794"/>
                    </a:lnTo>
                    <a:lnTo>
                      <a:pt x="31576" y="112526"/>
                    </a:lnTo>
                    <a:lnTo>
                      <a:pt x="29854" y="115970"/>
                    </a:lnTo>
                    <a:lnTo>
                      <a:pt x="27845" y="119415"/>
                    </a:lnTo>
                    <a:lnTo>
                      <a:pt x="25548" y="122573"/>
                    </a:lnTo>
                    <a:lnTo>
                      <a:pt x="23252" y="125443"/>
                    </a:lnTo>
                    <a:lnTo>
                      <a:pt x="20381" y="128314"/>
                    </a:lnTo>
                    <a:lnTo>
                      <a:pt x="17511" y="130897"/>
                    </a:lnTo>
                    <a:lnTo>
                      <a:pt x="14353" y="133194"/>
                    </a:lnTo>
                    <a:lnTo>
                      <a:pt x="11196" y="135490"/>
                    </a:lnTo>
                    <a:lnTo>
                      <a:pt x="7464" y="137212"/>
                    </a:lnTo>
                    <a:lnTo>
                      <a:pt x="3732" y="138648"/>
                    </a:lnTo>
                    <a:lnTo>
                      <a:pt x="1" y="140083"/>
                    </a:lnTo>
                    <a:lnTo>
                      <a:pt x="3158" y="140944"/>
                    </a:lnTo>
                    <a:lnTo>
                      <a:pt x="6603" y="141231"/>
                    </a:lnTo>
                    <a:lnTo>
                      <a:pt x="9760" y="141805"/>
                    </a:lnTo>
                    <a:lnTo>
                      <a:pt x="13205" y="141805"/>
                    </a:lnTo>
                    <a:lnTo>
                      <a:pt x="18085" y="141518"/>
                    </a:lnTo>
                    <a:lnTo>
                      <a:pt x="22965" y="140944"/>
                    </a:lnTo>
                    <a:lnTo>
                      <a:pt x="27558" y="139509"/>
                    </a:lnTo>
                    <a:lnTo>
                      <a:pt x="32151" y="138074"/>
                    </a:lnTo>
                    <a:lnTo>
                      <a:pt x="36456" y="136064"/>
                    </a:lnTo>
                    <a:lnTo>
                      <a:pt x="40475" y="133481"/>
                    </a:lnTo>
                    <a:lnTo>
                      <a:pt x="44207" y="130610"/>
                    </a:lnTo>
                    <a:lnTo>
                      <a:pt x="47651" y="127453"/>
                    </a:lnTo>
                    <a:lnTo>
                      <a:pt x="50809" y="124008"/>
                    </a:lnTo>
                    <a:lnTo>
                      <a:pt x="53393" y="120276"/>
                    </a:lnTo>
                    <a:lnTo>
                      <a:pt x="55976" y="116257"/>
                    </a:lnTo>
                    <a:lnTo>
                      <a:pt x="57985" y="112239"/>
                    </a:lnTo>
                    <a:lnTo>
                      <a:pt x="59708" y="107646"/>
                    </a:lnTo>
                    <a:lnTo>
                      <a:pt x="60856" y="103053"/>
                    </a:lnTo>
                    <a:lnTo>
                      <a:pt x="61430" y="98173"/>
                    </a:lnTo>
                    <a:lnTo>
                      <a:pt x="61717" y="93293"/>
                    </a:lnTo>
                    <a:lnTo>
                      <a:pt x="61717" y="48800"/>
                    </a:lnTo>
                    <a:lnTo>
                      <a:pt x="61430" y="43633"/>
                    </a:lnTo>
                    <a:lnTo>
                      <a:pt x="60856" y="39040"/>
                    </a:lnTo>
                    <a:lnTo>
                      <a:pt x="59708" y="34160"/>
                    </a:lnTo>
                    <a:lnTo>
                      <a:pt x="57985" y="29854"/>
                    </a:lnTo>
                    <a:lnTo>
                      <a:pt x="55976" y="25548"/>
                    </a:lnTo>
                    <a:lnTo>
                      <a:pt x="53393" y="21529"/>
                    </a:lnTo>
                    <a:lnTo>
                      <a:pt x="50809" y="17798"/>
                    </a:lnTo>
                    <a:lnTo>
                      <a:pt x="47651" y="14353"/>
                    </a:lnTo>
                    <a:lnTo>
                      <a:pt x="44207" y="11195"/>
                    </a:lnTo>
                    <a:lnTo>
                      <a:pt x="40475" y="8325"/>
                    </a:lnTo>
                    <a:lnTo>
                      <a:pt x="36456" y="6028"/>
                    </a:lnTo>
                    <a:lnTo>
                      <a:pt x="32151" y="4019"/>
                    </a:lnTo>
                    <a:lnTo>
                      <a:pt x="27558" y="2297"/>
                    </a:lnTo>
                    <a:lnTo>
                      <a:pt x="22965" y="1148"/>
                    </a:lnTo>
                    <a:lnTo>
                      <a:pt x="18085" y="287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rgbClr val="A85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g2e6d3c24e4c_0_43"/>
              <p:cNvSpPr/>
              <p:nvPr/>
            </p:nvSpPr>
            <p:spPr>
              <a:xfrm>
                <a:off x="3587525" y="2477150"/>
                <a:ext cx="452125" cy="215300"/>
              </a:xfrm>
              <a:custGeom>
                <a:rect b="b" l="l" r="r" t="t"/>
                <a:pathLst>
                  <a:path extrusionOk="0" h="8612" w="18085">
                    <a:moveTo>
                      <a:pt x="0" y="0"/>
                    </a:moveTo>
                    <a:lnTo>
                      <a:pt x="287" y="1722"/>
                    </a:lnTo>
                    <a:lnTo>
                      <a:pt x="861" y="3445"/>
                    </a:lnTo>
                    <a:lnTo>
                      <a:pt x="1723" y="4880"/>
                    </a:lnTo>
                    <a:lnTo>
                      <a:pt x="2871" y="6315"/>
                    </a:lnTo>
                    <a:lnTo>
                      <a:pt x="4306" y="7176"/>
                    </a:lnTo>
                    <a:lnTo>
                      <a:pt x="5741" y="8038"/>
                    </a:lnTo>
                    <a:lnTo>
                      <a:pt x="7464" y="8612"/>
                    </a:lnTo>
                    <a:lnTo>
                      <a:pt x="9473" y="8612"/>
                    </a:lnTo>
                    <a:lnTo>
                      <a:pt x="11195" y="8325"/>
                    </a:lnTo>
                    <a:lnTo>
                      <a:pt x="12631" y="7751"/>
                    </a:lnTo>
                    <a:lnTo>
                      <a:pt x="14066" y="6889"/>
                    </a:lnTo>
                    <a:lnTo>
                      <a:pt x="15501" y="6028"/>
                    </a:lnTo>
                    <a:lnTo>
                      <a:pt x="16362" y="4593"/>
                    </a:lnTo>
                    <a:lnTo>
                      <a:pt x="17224" y="3158"/>
                    </a:lnTo>
                    <a:lnTo>
                      <a:pt x="17798" y="1722"/>
                    </a:lnTo>
                    <a:lnTo>
                      <a:pt x="18085" y="0"/>
                    </a:lnTo>
                    <a:close/>
                  </a:path>
                </a:pathLst>
              </a:custGeom>
              <a:solidFill>
                <a:srgbClr val="A85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g2e6d3c24e4c_0_43"/>
              <p:cNvSpPr/>
              <p:nvPr/>
            </p:nvSpPr>
            <p:spPr>
              <a:xfrm>
                <a:off x="2417775" y="2068075"/>
                <a:ext cx="322950" cy="825325"/>
              </a:xfrm>
              <a:custGeom>
                <a:rect b="b" l="l" r="r" t="t"/>
                <a:pathLst>
                  <a:path extrusionOk="0" h="33013" w="12918">
                    <a:moveTo>
                      <a:pt x="6316" y="1"/>
                    </a:moveTo>
                    <a:lnTo>
                      <a:pt x="5167" y="288"/>
                    </a:lnTo>
                    <a:lnTo>
                      <a:pt x="4019" y="575"/>
                    </a:lnTo>
                    <a:lnTo>
                      <a:pt x="2871" y="1149"/>
                    </a:lnTo>
                    <a:lnTo>
                      <a:pt x="1723" y="2010"/>
                    </a:lnTo>
                    <a:lnTo>
                      <a:pt x="1149" y="2872"/>
                    </a:lnTo>
                    <a:lnTo>
                      <a:pt x="575" y="4020"/>
                    </a:lnTo>
                    <a:lnTo>
                      <a:pt x="1" y="5168"/>
                    </a:lnTo>
                    <a:lnTo>
                      <a:pt x="1" y="6603"/>
                    </a:lnTo>
                    <a:lnTo>
                      <a:pt x="1" y="26410"/>
                    </a:lnTo>
                    <a:lnTo>
                      <a:pt x="1" y="27845"/>
                    </a:lnTo>
                    <a:lnTo>
                      <a:pt x="575" y="28994"/>
                    </a:lnTo>
                    <a:lnTo>
                      <a:pt x="1149" y="30142"/>
                    </a:lnTo>
                    <a:lnTo>
                      <a:pt x="1723" y="31003"/>
                    </a:lnTo>
                    <a:lnTo>
                      <a:pt x="2871" y="31864"/>
                    </a:lnTo>
                    <a:lnTo>
                      <a:pt x="4019" y="32438"/>
                    </a:lnTo>
                    <a:lnTo>
                      <a:pt x="5167" y="33012"/>
                    </a:lnTo>
                    <a:lnTo>
                      <a:pt x="7751" y="33012"/>
                    </a:lnTo>
                    <a:lnTo>
                      <a:pt x="8899" y="32438"/>
                    </a:lnTo>
                    <a:lnTo>
                      <a:pt x="10047" y="31864"/>
                    </a:lnTo>
                    <a:lnTo>
                      <a:pt x="10909" y="31003"/>
                    </a:lnTo>
                    <a:lnTo>
                      <a:pt x="11770" y="30142"/>
                    </a:lnTo>
                    <a:lnTo>
                      <a:pt x="12344" y="28994"/>
                    </a:lnTo>
                    <a:lnTo>
                      <a:pt x="12918" y="27845"/>
                    </a:lnTo>
                    <a:lnTo>
                      <a:pt x="12918" y="26410"/>
                    </a:lnTo>
                    <a:lnTo>
                      <a:pt x="12918" y="6603"/>
                    </a:lnTo>
                    <a:lnTo>
                      <a:pt x="12918" y="5168"/>
                    </a:lnTo>
                    <a:lnTo>
                      <a:pt x="12344" y="4020"/>
                    </a:lnTo>
                    <a:lnTo>
                      <a:pt x="11770" y="2872"/>
                    </a:lnTo>
                    <a:lnTo>
                      <a:pt x="10909" y="2010"/>
                    </a:lnTo>
                    <a:lnTo>
                      <a:pt x="10047" y="1149"/>
                    </a:lnTo>
                    <a:lnTo>
                      <a:pt x="8899" y="575"/>
                    </a:lnTo>
                    <a:lnTo>
                      <a:pt x="7751" y="288"/>
                    </a:lnTo>
                    <a:lnTo>
                      <a:pt x="6316" y="1"/>
                    </a:lnTo>
                    <a:close/>
                  </a:path>
                </a:pathLst>
              </a:custGeom>
              <a:solidFill>
                <a:srgbClr val="BB65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g2e6d3c24e4c_0_43"/>
              <p:cNvSpPr/>
              <p:nvPr/>
            </p:nvSpPr>
            <p:spPr>
              <a:xfrm>
                <a:off x="4857725" y="2068075"/>
                <a:ext cx="322975" cy="825325"/>
              </a:xfrm>
              <a:custGeom>
                <a:rect b="b" l="l" r="r" t="t"/>
                <a:pathLst>
                  <a:path extrusionOk="0" h="33013" w="12919">
                    <a:moveTo>
                      <a:pt x="6603" y="1"/>
                    </a:moveTo>
                    <a:lnTo>
                      <a:pt x="5168" y="288"/>
                    </a:lnTo>
                    <a:lnTo>
                      <a:pt x="4020" y="575"/>
                    </a:lnTo>
                    <a:lnTo>
                      <a:pt x="2871" y="1149"/>
                    </a:lnTo>
                    <a:lnTo>
                      <a:pt x="2010" y="2010"/>
                    </a:lnTo>
                    <a:lnTo>
                      <a:pt x="1149" y="2872"/>
                    </a:lnTo>
                    <a:lnTo>
                      <a:pt x="575" y="4020"/>
                    </a:lnTo>
                    <a:lnTo>
                      <a:pt x="288" y="5168"/>
                    </a:lnTo>
                    <a:lnTo>
                      <a:pt x="1" y="6603"/>
                    </a:lnTo>
                    <a:lnTo>
                      <a:pt x="1" y="26410"/>
                    </a:lnTo>
                    <a:lnTo>
                      <a:pt x="288" y="27845"/>
                    </a:lnTo>
                    <a:lnTo>
                      <a:pt x="575" y="28994"/>
                    </a:lnTo>
                    <a:lnTo>
                      <a:pt x="1149" y="30142"/>
                    </a:lnTo>
                    <a:lnTo>
                      <a:pt x="2010" y="31003"/>
                    </a:lnTo>
                    <a:lnTo>
                      <a:pt x="2871" y="31864"/>
                    </a:lnTo>
                    <a:lnTo>
                      <a:pt x="4020" y="32438"/>
                    </a:lnTo>
                    <a:lnTo>
                      <a:pt x="5168" y="33012"/>
                    </a:lnTo>
                    <a:lnTo>
                      <a:pt x="7751" y="33012"/>
                    </a:lnTo>
                    <a:lnTo>
                      <a:pt x="9187" y="32438"/>
                    </a:lnTo>
                    <a:lnTo>
                      <a:pt x="10048" y="31864"/>
                    </a:lnTo>
                    <a:lnTo>
                      <a:pt x="11196" y="31003"/>
                    </a:lnTo>
                    <a:lnTo>
                      <a:pt x="12057" y="30142"/>
                    </a:lnTo>
                    <a:lnTo>
                      <a:pt x="12631" y="28994"/>
                    </a:lnTo>
                    <a:lnTo>
                      <a:pt x="12918" y="27845"/>
                    </a:lnTo>
                    <a:lnTo>
                      <a:pt x="12918" y="26410"/>
                    </a:lnTo>
                    <a:lnTo>
                      <a:pt x="12918" y="6603"/>
                    </a:lnTo>
                    <a:lnTo>
                      <a:pt x="12918" y="5168"/>
                    </a:lnTo>
                    <a:lnTo>
                      <a:pt x="12631" y="4020"/>
                    </a:lnTo>
                    <a:lnTo>
                      <a:pt x="12057" y="2872"/>
                    </a:lnTo>
                    <a:lnTo>
                      <a:pt x="11196" y="2010"/>
                    </a:lnTo>
                    <a:lnTo>
                      <a:pt x="10048" y="1149"/>
                    </a:lnTo>
                    <a:lnTo>
                      <a:pt x="9187" y="575"/>
                    </a:lnTo>
                    <a:lnTo>
                      <a:pt x="7751" y="288"/>
                    </a:lnTo>
                    <a:lnTo>
                      <a:pt x="6603" y="1"/>
                    </a:lnTo>
                    <a:close/>
                  </a:path>
                </a:pathLst>
              </a:custGeom>
              <a:solidFill>
                <a:srgbClr val="A85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g2e6d3c24e4c_0_43"/>
              <p:cNvSpPr/>
              <p:nvPr/>
            </p:nvSpPr>
            <p:spPr>
              <a:xfrm>
                <a:off x="4513275" y="726100"/>
                <a:ext cx="581300" cy="1198475"/>
              </a:xfrm>
              <a:custGeom>
                <a:rect b="b" l="l" r="r" t="t"/>
                <a:pathLst>
                  <a:path extrusionOk="0" h="47939" w="23252">
                    <a:moveTo>
                      <a:pt x="9186" y="1"/>
                    </a:moveTo>
                    <a:lnTo>
                      <a:pt x="7464" y="575"/>
                    </a:lnTo>
                    <a:lnTo>
                      <a:pt x="6028" y="1149"/>
                    </a:lnTo>
                    <a:lnTo>
                      <a:pt x="4306" y="2010"/>
                    </a:lnTo>
                    <a:lnTo>
                      <a:pt x="2871" y="3158"/>
                    </a:lnTo>
                    <a:lnTo>
                      <a:pt x="1723" y="4594"/>
                    </a:lnTo>
                    <a:lnTo>
                      <a:pt x="861" y="6029"/>
                    </a:lnTo>
                    <a:lnTo>
                      <a:pt x="0" y="7751"/>
                    </a:lnTo>
                    <a:lnTo>
                      <a:pt x="4306" y="11196"/>
                    </a:lnTo>
                    <a:lnTo>
                      <a:pt x="8038" y="15215"/>
                    </a:lnTo>
                    <a:lnTo>
                      <a:pt x="11195" y="19520"/>
                    </a:lnTo>
                    <a:lnTo>
                      <a:pt x="14066" y="24113"/>
                    </a:lnTo>
                    <a:lnTo>
                      <a:pt x="16075" y="29280"/>
                    </a:lnTo>
                    <a:lnTo>
                      <a:pt x="17798" y="34447"/>
                    </a:lnTo>
                    <a:lnTo>
                      <a:pt x="18659" y="39901"/>
                    </a:lnTo>
                    <a:lnTo>
                      <a:pt x="18946" y="45355"/>
                    </a:lnTo>
                    <a:lnTo>
                      <a:pt x="18946" y="47939"/>
                    </a:lnTo>
                    <a:lnTo>
                      <a:pt x="23252" y="47939"/>
                    </a:lnTo>
                    <a:lnTo>
                      <a:pt x="23252" y="12057"/>
                    </a:lnTo>
                    <a:lnTo>
                      <a:pt x="22965" y="9474"/>
                    </a:lnTo>
                    <a:lnTo>
                      <a:pt x="22391" y="7177"/>
                    </a:lnTo>
                    <a:lnTo>
                      <a:pt x="21242" y="5168"/>
                    </a:lnTo>
                    <a:lnTo>
                      <a:pt x="19807" y="3445"/>
                    </a:lnTo>
                    <a:lnTo>
                      <a:pt x="17798" y="2010"/>
                    </a:lnTo>
                    <a:lnTo>
                      <a:pt x="15788" y="862"/>
                    </a:lnTo>
                    <a:lnTo>
                      <a:pt x="13492" y="288"/>
                    </a:lnTo>
                    <a:lnTo>
                      <a:pt x="11195" y="1"/>
                    </a:lnTo>
                    <a:close/>
                  </a:path>
                </a:pathLst>
              </a:custGeom>
              <a:solidFill>
                <a:srgbClr val="213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g2e6d3c24e4c_0_43"/>
              <p:cNvSpPr/>
              <p:nvPr/>
            </p:nvSpPr>
            <p:spPr>
              <a:xfrm>
                <a:off x="1692975" y="1400675"/>
                <a:ext cx="1334825" cy="2382600"/>
              </a:xfrm>
              <a:custGeom>
                <a:rect b="b" l="l" r="r" t="t"/>
                <a:pathLst>
                  <a:path extrusionOk="0" h="95304" w="53393">
                    <a:moveTo>
                      <a:pt x="40762" y="1"/>
                    </a:moveTo>
                    <a:lnTo>
                      <a:pt x="35882" y="1149"/>
                    </a:lnTo>
                    <a:lnTo>
                      <a:pt x="31289" y="2297"/>
                    </a:lnTo>
                    <a:lnTo>
                      <a:pt x="26983" y="4307"/>
                    </a:lnTo>
                    <a:lnTo>
                      <a:pt x="22964" y="6603"/>
                    </a:lnTo>
                    <a:lnTo>
                      <a:pt x="18946" y="9187"/>
                    </a:lnTo>
                    <a:lnTo>
                      <a:pt x="15501" y="12057"/>
                    </a:lnTo>
                    <a:lnTo>
                      <a:pt x="12343" y="15215"/>
                    </a:lnTo>
                    <a:lnTo>
                      <a:pt x="9473" y="18947"/>
                    </a:lnTo>
                    <a:lnTo>
                      <a:pt x="6889" y="22678"/>
                    </a:lnTo>
                    <a:lnTo>
                      <a:pt x="4593" y="26697"/>
                    </a:lnTo>
                    <a:lnTo>
                      <a:pt x="2871" y="31003"/>
                    </a:lnTo>
                    <a:lnTo>
                      <a:pt x="1435" y="35596"/>
                    </a:lnTo>
                    <a:lnTo>
                      <a:pt x="574" y="40189"/>
                    </a:lnTo>
                    <a:lnTo>
                      <a:pt x="0" y="44781"/>
                    </a:lnTo>
                    <a:lnTo>
                      <a:pt x="0" y="49661"/>
                    </a:lnTo>
                    <a:lnTo>
                      <a:pt x="574" y="54541"/>
                    </a:lnTo>
                    <a:lnTo>
                      <a:pt x="1435" y="59134"/>
                    </a:lnTo>
                    <a:lnTo>
                      <a:pt x="2871" y="63727"/>
                    </a:lnTo>
                    <a:lnTo>
                      <a:pt x="4593" y="68033"/>
                    </a:lnTo>
                    <a:lnTo>
                      <a:pt x="6602" y="72052"/>
                    </a:lnTo>
                    <a:lnTo>
                      <a:pt x="9186" y="75783"/>
                    </a:lnTo>
                    <a:lnTo>
                      <a:pt x="12056" y="79515"/>
                    </a:lnTo>
                    <a:lnTo>
                      <a:pt x="15214" y="82673"/>
                    </a:lnTo>
                    <a:lnTo>
                      <a:pt x="18659" y="85543"/>
                    </a:lnTo>
                    <a:lnTo>
                      <a:pt x="22390" y="88127"/>
                    </a:lnTo>
                    <a:lnTo>
                      <a:pt x="26409" y="90423"/>
                    </a:lnTo>
                    <a:lnTo>
                      <a:pt x="30715" y="92146"/>
                    </a:lnTo>
                    <a:lnTo>
                      <a:pt x="35021" y="93581"/>
                    </a:lnTo>
                    <a:lnTo>
                      <a:pt x="39326" y="94729"/>
                    </a:lnTo>
                    <a:lnTo>
                      <a:pt x="43919" y="95303"/>
                    </a:lnTo>
                    <a:lnTo>
                      <a:pt x="48799" y="95303"/>
                    </a:lnTo>
                    <a:lnTo>
                      <a:pt x="53392" y="95016"/>
                    </a:lnTo>
                    <a:lnTo>
                      <a:pt x="49947" y="91571"/>
                    </a:lnTo>
                    <a:lnTo>
                      <a:pt x="46790" y="87553"/>
                    </a:lnTo>
                    <a:lnTo>
                      <a:pt x="44206" y="83534"/>
                    </a:lnTo>
                    <a:lnTo>
                      <a:pt x="41910" y="79228"/>
                    </a:lnTo>
                    <a:lnTo>
                      <a:pt x="40188" y="74348"/>
                    </a:lnTo>
                    <a:lnTo>
                      <a:pt x="38752" y="69755"/>
                    </a:lnTo>
                    <a:lnTo>
                      <a:pt x="37891" y="64875"/>
                    </a:lnTo>
                    <a:lnTo>
                      <a:pt x="37604" y="59708"/>
                    </a:lnTo>
                    <a:lnTo>
                      <a:pt x="37604" y="16650"/>
                    </a:lnTo>
                    <a:lnTo>
                      <a:pt x="37891" y="12344"/>
                    </a:lnTo>
                    <a:lnTo>
                      <a:pt x="38465" y="8326"/>
                    </a:lnTo>
                    <a:lnTo>
                      <a:pt x="39326" y="4020"/>
                    </a:lnTo>
                    <a:lnTo>
                      <a:pt x="40762" y="1"/>
                    </a:lnTo>
                    <a:close/>
                  </a:path>
                </a:pathLst>
              </a:custGeom>
              <a:solidFill>
                <a:srgbClr val="1927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g2e6d3c24e4c_0_43"/>
              <p:cNvSpPr/>
              <p:nvPr/>
            </p:nvSpPr>
            <p:spPr>
              <a:xfrm>
                <a:off x="4599375" y="1371975"/>
                <a:ext cx="1334825" cy="2411300"/>
              </a:xfrm>
              <a:custGeom>
                <a:rect b="b" l="l" r="r" t="t"/>
                <a:pathLst>
                  <a:path extrusionOk="0" h="96452" w="53393">
                    <a:moveTo>
                      <a:pt x="11483" y="1"/>
                    </a:moveTo>
                    <a:lnTo>
                      <a:pt x="13205" y="4594"/>
                    </a:lnTo>
                    <a:lnTo>
                      <a:pt x="14354" y="9186"/>
                    </a:lnTo>
                    <a:lnTo>
                      <a:pt x="14928" y="13779"/>
                    </a:lnTo>
                    <a:lnTo>
                      <a:pt x="15215" y="18659"/>
                    </a:lnTo>
                    <a:lnTo>
                      <a:pt x="15215" y="22391"/>
                    </a:lnTo>
                    <a:lnTo>
                      <a:pt x="14641" y="55689"/>
                    </a:lnTo>
                    <a:lnTo>
                      <a:pt x="14641" y="62004"/>
                    </a:lnTo>
                    <a:lnTo>
                      <a:pt x="14354" y="66884"/>
                    </a:lnTo>
                    <a:lnTo>
                      <a:pt x="13492" y="71477"/>
                    </a:lnTo>
                    <a:lnTo>
                      <a:pt x="12344" y="76070"/>
                    </a:lnTo>
                    <a:lnTo>
                      <a:pt x="10909" y="80663"/>
                    </a:lnTo>
                    <a:lnTo>
                      <a:pt x="8613" y="84969"/>
                    </a:lnTo>
                    <a:lnTo>
                      <a:pt x="6316" y="88988"/>
                    </a:lnTo>
                    <a:lnTo>
                      <a:pt x="3159" y="92719"/>
                    </a:lnTo>
                    <a:lnTo>
                      <a:pt x="1" y="96451"/>
                    </a:lnTo>
                    <a:lnTo>
                      <a:pt x="4594" y="96451"/>
                    </a:lnTo>
                    <a:lnTo>
                      <a:pt x="9761" y="96164"/>
                    </a:lnTo>
                    <a:lnTo>
                      <a:pt x="14641" y="95590"/>
                    </a:lnTo>
                    <a:lnTo>
                      <a:pt x="19234" y="94442"/>
                    </a:lnTo>
                    <a:lnTo>
                      <a:pt x="23539" y="92719"/>
                    </a:lnTo>
                    <a:lnTo>
                      <a:pt x="27845" y="90710"/>
                    </a:lnTo>
                    <a:lnTo>
                      <a:pt x="31864" y="88126"/>
                    </a:lnTo>
                    <a:lnTo>
                      <a:pt x="35596" y="85543"/>
                    </a:lnTo>
                    <a:lnTo>
                      <a:pt x="39040" y="82385"/>
                    </a:lnTo>
                    <a:lnTo>
                      <a:pt x="42198" y="78941"/>
                    </a:lnTo>
                    <a:lnTo>
                      <a:pt x="45068" y="75209"/>
                    </a:lnTo>
                    <a:lnTo>
                      <a:pt x="47365" y="71190"/>
                    </a:lnTo>
                    <a:lnTo>
                      <a:pt x="49374" y="66884"/>
                    </a:lnTo>
                    <a:lnTo>
                      <a:pt x="51097" y="62579"/>
                    </a:lnTo>
                    <a:lnTo>
                      <a:pt x="52245" y="57699"/>
                    </a:lnTo>
                    <a:lnTo>
                      <a:pt x="53106" y="53106"/>
                    </a:lnTo>
                    <a:lnTo>
                      <a:pt x="53393" y="47939"/>
                    </a:lnTo>
                    <a:lnTo>
                      <a:pt x="53106" y="43346"/>
                    </a:lnTo>
                    <a:lnTo>
                      <a:pt x="52532" y="39040"/>
                    </a:lnTo>
                    <a:lnTo>
                      <a:pt x="51384" y="34734"/>
                    </a:lnTo>
                    <a:lnTo>
                      <a:pt x="50235" y="30428"/>
                    </a:lnTo>
                    <a:lnTo>
                      <a:pt x="48513" y="26410"/>
                    </a:lnTo>
                    <a:lnTo>
                      <a:pt x="46217" y="22678"/>
                    </a:lnTo>
                    <a:lnTo>
                      <a:pt x="43920" y="19233"/>
                    </a:lnTo>
                    <a:lnTo>
                      <a:pt x="41337" y="15789"/>
                    </a:lnTo>
                    <a:lnTo>
                      <a:pt x="38466" y="12918"/>
                    </a:lnTo>
                    <a:lnTo>
                      <a:pt x="35309" y="10048"/>
                    </a:lnTo>
                    <a:lnTo>
                      <a:pt x="31864" y="7464"/>
                    </a:lnTo>
                    <a:lnTo>
                      <a:pt x="28132" y="5455"/>
                    </a:lnTo>
                    <a:lnTo>
                      <a:pt x="24113" y="3445"/>
                    </a:lnTo>
                    <a:lnTo>
                      <a:pt x="20095" y="2010"/>
                    </a:lnTo>
                    <a:lnTo>
                      <a:pt x="15789" y="862"/>
                    </a:lnTo>
                    <a:lnTo>
                      <a:pt x="11483" y="1"/>
                    </a:lnTo>
                    <a:close/>
                  </a:path>
                </a:pathLst>
              </a:custGeom>
              <a:solidFill>
                <a:srgbClr val="1927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g2e6d3c24e4c_0_43"/>
              <p:cNvSpPr/>
              <p:nvPr/>
            </p:nvSpPr>
            <p:spPr>
              <a:xfrm>
                <a:off x="2338825" y="238125"/>
                <a:ext cx="2475875" cy="1923275"/>
              </a:xfrm>
              <a:custGeom>
                <a:rect b="b" l="l" r="r" t="t"/>
                <a:pathLst>
                  <a:path extrusionOk="0" h="76931" w="99035">
                    <a:moveTo>
                      <a:pt x="57412" y="0"/>
                    </a:moveTo>
                    <a:lnTo>
                      <a:pt x="52532" y="574"/>
                    </a:lnTo>
                    <a:lnTo>
                      <a:pt x="47652" y="1148"/>
                    </a:lnTo>
                    <a:lnTo>
                      <a:pt x="42772" y="2296"/>
                    </a:lnTo>
                    <a:lnTo>
                      <a:pt x="37605" y="3732"/>
                    </a:lnTo>
                    <a:lnTo>
                      <a:pt x="32725" y="5741"/>
                    </a:lnTo>
                    <a:lnTo>
                      <a:pt x="28132" y="7750"/>
                    </a:lnTo>
                    <a:lnTo>
                      <a:pt x="23826" y="10334"/>
                    </a:lnTo>
                    <a:lnTo>
                      <a:pt x="19808" y="12917"/>
                    </a:lnTo>
                    <a:lnTo>
                      <a:pt x="16076" y="15788"/>
                    </a:lnTo>
                    <a:lnTo>
                      <a:pt x="12918" y="18946"/>
                    </a:lnTo>
                    <a:lnTo>
                      <a:pt x="9761" y="22103"/>
                    </a:lnTo>
                    <a:lnTo>
                      <a:pt x="7177" y="25548"/>
                    </a:lnTo>
                    <a:lnTo>
                      <a:pt x="4881" y="29280"/>
                    </a:lnTo>
                    <a:lnTo>
                      <a:pt x="3159" y="32724"/>
                    </a:lnTo>
                    <a:lnTo>
                      <a:pt x="1723" y="36456"/>
                    </a:lnTo>
                    <a:lnTo>
                      <a:pt x="575" y="40188"/>
                    </a:lnTo>
                    <a:lnTo>
                      <a:pt x="288" y="43919"/>
                    </a:lnTo>
                    <a:lnTo>
                      <a:pt x="1" y="47651"/>
                    </a:lnTo>
                    <a:lnTo>
                      <a:pt x="575" y="51383"/>
                    </a:lnTo>
                    <a:lnTo>
                      <a:pt x="1436" y="54827"/>
                    </a:lnTo>
                    <a:lnTo>
                      <a:pt x="3159" y="58272"/>
                    </a:lnTo>
                    <a:lnTo>
                      <a:pt x="4881" y="61717"/>
                    </a:lnTo>
                    <a:lnTo>
                      <a:pt x="7177" y="64587"/>
                    </a:lnTo>
                    <a:lnTo>
                      <a:pt x="10048" y="67171"/>
                    </a:lnTo>
                    <a:lnTo>
                      <a:pt x="12918" y="69467"/>
                    </a:lnTo>
                    <a:lnTo>
                      <a:pt x="16363" y="71477"/>
                    </a:lnTo>
                    <a:lnTo>
                      <a:pt x="20095" y="73199"/>
                    </a:lnTo>
                    <a:lnTo>
                      <a:pt x="24113" y="74634"/>
                    </a:lnTo>
                    <a:lnTo>
                      <a:pt x="28132" y="75782"/>
                    </a:lnTo>
                    <a:lnTo>
                      <a:pt x="32725" y="76357"/>
                    </a:lnTo>
                    <a:lnTo>
                      <a:pt x="37031" y="76644"/>
                    </a:lnTo>
                    <a:lnTo>
                      <a:pt x="41911" y="76931"/>
                    </a:lnTo>
                    <a:lnTo>
                      <a:pt x="46791" y="76357"/>
                    </a:lnTo>
                    <a:lnTo>
                      <a:pt x="51671" y="75782"/>
                    </a:lnTo>
                    <a:lnTo>
                      <a:pt x="56551" y="74634"/>
                    </a:lnTo>
                    <a:lnTo>
                      <a:pt x="61430" y="73199"/>
                    </a:lnTo>
                    <a:lnTo>
                      <a:pt x="66310" y="71190"/>
                    </a:lnTo>
                    <a:lnTo>
                      <a:pt x="70903" y="69180"/>
                    </a:lnTo>
                    <a:lnTo>
                      <a:pt x="75209" y="66597"/>
                    </a:lnTo>
                    <a:lnTo>
                      <a:pt x="79228" y="64013"/>
                    </a:lnTo>
                    <a:lnTo>
                      <a:pt x="82960" y="61143"/>
                    </a:lnTo>
                    <a:lnTo>
                      <a:pt x="86404" y="57985"/>
                    </a:lnTo>
                    <a:lnTo>
                      <a:pt x="89275" y="54827"/>
                    </a:lnTo>
                    <a:lnTo>
                      <a:pt x="91858" y="51383"/>
                    </a:lnTo>
                    <a:lnTo>
                      <a:pt x="94155" y="47651"/>
                    </a:lnTo>
                    <a:lnTo>
                      <a:pt x="96164" y="44206"/>
                    </a:lnTo>
                    <a:lnTo>
                      <a:pt x="97312" y="40475"/>
                    </a:lnTo>
                    <a:lnTo>
                      <a:pt x="98460" y="36743"/>
                    </a:lnTo>
                    <a:lnTo>
                      <a:pt x="99035" y="33011"/>
                    </a:lnTo>
                    <a:lnTo>
                      <a:pt x="99035" y="29280"/>
                    </a:lnTo>
                    <a:lnTo>
                      <a:pt x="98460" y="25548"/>
                    </a:lnTo>
                    <a:lnTo>
                      <a:pt x="97599" y="21816"/>
                    </a:lnTo>
                    <a:lnTo>
                      <a:pt x="96164" y="18372"/>
                    </a:lnTo>
                    <a:lnTo>
                      <a:pt x="94155" y="15214"/>
                    </a:lnTo>
                    <a:lnTo>
                      <a:pt x="91858" y="12343"/>
                    </a:lnTo>
                    <a:lnTo>
                      <a:pt x="89275" y="9760"/>
                    </a:lnTo>
                    <a:lnTo>
                      <a:pt x="86117" y="7463"/>
                    </a:lnTo>
                    <a:lnTo>
                      <a:pt x="82672" y="5454"/>
                    </a:lnTo>
                    <a:lnTo>
                      <a:pt x="78941" y="3732"/>
                    </a:lnTo>
                    <a:lnTo>
                      <a:pt x="75209" y="2296"/>
                    </a:lnTo>
                    <a:lnTo>
                      <a:pt x="70903" y="1148"/>
                    </a:lnTo>
                    <a:lnTo>
                      <a:pt x="66597" y="574"/>
                    </a:lnTo>
                    <a:lnTo>
                      <a:pt x="62005" y="0"/>
                    </a:lnTo>
                    <a:close/>
                  </a:path>
                </a:pathLst>
              </a:custGeom>
              <a:solidFill>
                <a:srgbClr val="1927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g2e6d3c24e4c_0_43"/>
              <p:cNvSpPr/>
              <p:nvPr/>
            </p:nvSpPr>
            <p:spPr>
              <a:xfrm>
                <a:off x="2238375" y="4249700"/>
                <a:ext cx="3143250" cy="1227175"/>
              </a:xfrm>
              <a:custGeom>
                <a:rect b="b" l="l" r="r" t="t"/>
                <a:pathLst>
                  <a:path extrusionOk="0" h="49087" w="125730">
                    <a:moveTo>
                      <a:pt x="36456" y="1"/>
                    </a:moveTo>
                    <a:lnTo>
                      <a:pt x="30715" y="2297"/>
                    </a:lnTo>
                    <a:lnTo>
                      <a:pt x="25548" y="5168"/>
                    </a:lnTo>
                    <a:lnTo>
                      <a:pt x="20381" y="8325"/>
                    </a:lnTo>
                    <a:lnTo>
                      <a:pt x="15501" y="12057"/>
                    </a:lnTo>
                    <a:lnTo>
                      <a:pt x="11195" y="15789"/>
                    </a:lnTo>
                    <a:lnTo>
                      <a:pt x="7177" y="20094"/>
                    </a:lnTo>
                    <a:lnTo>
                      <a:pt x="3445" y="24687"/>
                    </a:lnTo>
                    <a:lnTo>
                      <a:pt x="0" y="29280"/>
                    </a:lnTo>
                    <a:lnTo>
                      <a:pt x="6889" y="33873"/>
                    </a:lnTo>
                    <a:lnTo>
                      <a:pt x="14066" y="37605"/>
                    </a:lnTo>
                    <a:lnTo>
                      <a:pt x="21529" y="41049"/>
                    </a:lnTo>
                    <a:lnTo>
                      <a:pt x="29280" y="43920"/>
                    </a:lnTo>
                    <a:lnTo>
                      <a:pt x="37317" y="46216"/>
                    </a:lnTo>
                    <a:lnTo>
                      <a:pt x="45642" y="47652"/>
                    </a:lnTo>
                    <a:lnTo>
                      <a:pt x="54253" y="48800"/>
                    </a:lnTo>
                    <a:lnTo>
                      <a:pt x="62865" y="49087"/>
                    </a:lnTo>
                    <a:lnTo>
                      <a:pt x="71477" y="48800"/>
                    </a:lnTo>
                    <a:lnTo>
                      <a:pt x="80088" y="47652"/>
                    </a:lnTo>
                    <a:lnTo>
                      <a:pt x="88413" y="46216"/>
                    </a:lnTo>
                    <a:lnTo>
                      <a:pt x="96450" y="43920"/>
                    </a:lnTo>
                    <a:lnTo>
                      <a:pt x="104201" y="41049"/>
                    </a:lnTo>
                    <a:lnTo>
                      <a:pt x="111664" y="37605"/>
                    </a:lnTo>
                    <a:lnTo>
                      <a:pt x="118841" y="33873"/>
                    </a:lnTo>
                    <a:lnTo>
                      <a:pt x="125730" y="29280"/>
                    </a:lnTo>
                    <a:lnTo>
                      <a:pt x="122285" y="24687"/>
                    </a:lnTo>
                    <a:lnTo>
                      <a:pt x="118553" y="20094"/>
                    </a:lnTo>
                    <a:lnTo>
                      <a:pt x="114535" y="15789"/>
                    </a:lnTo>
                    <a:lnTo>
                      <a:pt x="109942" y="11770"/>
                    </a:lnTo>
                    <a:lnTo>
                      <a:pt x="105349" y="8325"/>
                    </a:lnTo>
                    <a:lnTo>
                      <a:pt x="100182" y="5168"/>
                    </a:lnTo>
                    <a:lnTo>
                      <a:pt x="94728" y="2297"/>
                    </a:lnTo>
                    <a:lnTo>
                      <a:pt x="89274" y="1"/>
                    </a:lnTo>
                    <a:lnTo>
                      <a:pt x="86403" y="2297"/>
                    </a:lnTo>
                    <a:lnTo>
                      <a:pt x="83246" y="4594"/>
                    </a:lnTo>
                    <a:lnTo>
                      <a:pt x="80088" y="6316"/>
                    </a:lnTo>
                    <a:lnTo>
                      <a:pt x="76644" y="7751"/>
                    </a:lnTo>
                    <a:lnTo>
                      <a:pt x="73486" y="8899"/>
                    </a:lnTo>
                    <a:lnTo>
                      <a:pt x="69754" y="9473"/>
                    </a:lnTo>
                    <a:lnTo>
                      <a:pt x="66310" y="10048"/>
                    </a:lnTo>
                    <a:lnTo>
                      <a:pt x="62865" y="10335"/>
                    </a:lnTo>
                    <a:lnTo>
                      <a:pt x="59420" y="10048"/>
                    </a:lnTo>
                    <a:lnTo>
                      <a:pt x="55689" y="9473"/>
                    </a:lnTo>
                    <a:lnTo>
                      <a:pt x="52244" y="8899"/>
                    </a:lnTo>
                    <a:lnTo>
                      <a:pt x="48799" y="7751"/>
                    </a:lnTo>
                    <a:lnTo>
                      <a:pt x="45642" y="6316"/>
                    </a:lnTo>
                    <a:lnTo>
                      <a:pt x="42484" y="4594"/>
                    </a:lnTo>
                    <a:lnTo>
                      <a:pt x="39327" y="2297"/>
                    </a:lnTo>
                    <a:lnTo>
                      <a:pt x="36456" y="1"/>
                    </a:lnTo>
                    <a:close/>
                  </a:path>
                </a:pathLst>
              </a:custGeom>
              <a:solidFill>
                <a:srgbClr val="FFBC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g2e6d3c24e4c_0_43"/>
              <p:cNvSpPr/>
              <p:nvPr/>
            </p:nvSpPr>
            <p:spPr>
              <a:xfrm>
                <a:off x="3042125" y="4249700"/>
                <a:ext cx="1528575" cy="416250"/>
              </a:xfrm>
              <a:custGeom>
                <a:rect b="b" l="l" r="r" t="t"/>
                <a:pathLst>
                  <a:path extrusionOk="0" h="16650" w="61143">
                    <a:moveTo>
                      <a:pt x="4306" y="1"/>
                    </a:moveTo>
                    <a:lnTo>
                      <a:pt x="0" y="1723"/>
                    </a:lnTo>
                    <a:lnTo>
                      <a:pt x="3158" y="5168"/>
                    </a:lnTo>
                    <a:lnTo>
                      <a:pt x="6315" y="8038"/>
                    </a:lnTo>
                    <a:lnTo>
                      <a:pt x="9760" y="10622"/>
                    </a:lnTo>
                    <a:lnTo>
                      <a:pt x="13779" y="12631"/>
                    </a:lnTo>
                    <a:lnTo>
                      <a:pt x="17798" y="14353"/>
                    </a:lnTo>
                    <a:lnTo>
                      <a:pt x="21816" y="15502"/>
                    </a:lnTo>
                    <a:lnTo>
                      <a:pt x="26122" y="16363"/>
                    </a:lnTo>
                    <a:lnTo>
                      <a:pt x="30715" y="16650"/>
                    </a:lnTo>
                    <a:lnTo>
                      <a:pt x="35021" y="16363"/>
                    </a:lnTo>
                    <a:lnTo>
                      <a:pt x="39327" y="15502"/>
                    </a:lnTo>
                    <a:lnTo>
                      <a:pt x="43632" y="14353"/>
                    </a:lnTo>
                    <a:lnTo>
                      <a:pt x="47651" y="12631"/>
                    </a:lnTo>
                    <a:lnTo>
                      <a:pt x="51383" y="10622"/>
                    </a:lnTo>
                    <a:lnTo>
                      <a:pt x="55115" y="8038"/>
                    </a:lnTo>
                    <a:lnTo>
                      <a:pt x="58272" y="5168"/>
                    </a:lnTo>
                    <a:lnTo>
                      <a:pt x="61143" y="1723"/>
                    </a:lnTo>
                    <a:lnTo>
                      <a:pt x="57124" y="1"/>
                    </a:lnTo>
                    <a:lnTo>
                      <a:pt x="54253" y="2297"/>
                    </a:lnTo>
                    <a:lnTo>
                      <a:pt x="51096" y="4594"/>
                    </a:lnTo>
                    <a:lnTo>
                      <a:pt x="47938" y="6316"/>
                    </a:lnTo>
                    <a:lnTo>
                      <a:pt x="44494" y="7751"/>
                    </a:lnTo>
                    <a:lnTo>
                      <a:pt x="41336" y="8899"/>
                    </a:lnTo>
                    <a:lnTo>
                      <a:pt x="37604" y="9473"/>
                    </a:lnTo>
                    <a:lnTo>
                      <a:pt x="34160" y="10048"/>
                    </a:lnTo>
                    <a:lnTo>
                      <a:pt x="30715" y="10335"/>
                    </a:lnTo>
                    <a:lnTo>
                      <a:pt x="27270" y="10048"/>
                    </a:lnTo>
                    <a:lnTo>
                      <a:pt x="23539" y="9473"/>
                    </a:lnTo>
                    <a:lnTo>
                      <a:pt x="20094" y="8899"/>
                    </a:lnTo>
                    <a:lnTo>
                      <a:pt x="16649" y="7751"/>
                    </a:lnTo>
                    <a:lnTo>
                      <a:pt x="13492" y="6316"/>
                    </a:lnTo>
                    <a:lnTo>
                      <a:pt x="10334" y="4594"/>
                    </a:lnTo>
                    <a:lnTo>
                      <a:pt x="7177" y="2297"/>
                    </a:lnTo>
                    <a:lnTo>
                      <a:pt x="4306" y="1"/>
                    </a:lnTo>
                    <a:close/>
                  </a:path>
                </a:pathLst>
              </a:custGeom>
              <a:solidFill>
                <a:srgbClr val="FFC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96" name="Google Shape;496;g2e6d3c24e4c_0_43"/>
          <p:cNvSpPr txBox="1"/>
          <p:nvPr/>
        </p:nvSpPr>
        <p:spPr>
          <a:xfrm>
            <a:off x="6182275" y="3138475"/>
            <a:ext cx="5214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Digitale Kanäle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Datenanalyse &amp; Personalisierung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Social Selling &amp; Automatisierung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7" name="Google Shape;497;g2e6d3c24e4c_0_43"/>
          <p:cNvSpPr txBox="1"/>
          <p:nvPr/>
        </p:nvSpPr>
        <p:spPr>
          <a:xfrm>
            <a:off x="6182275" y="5488675"/>
            <a:ext cx="425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>
                <a:solidFill>
                  <a:srgbClr val="21334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personalisiert &amp; automatisiert</a:t>
            </a:r>
            <a:endParaRPr b="0" i="0" sz="2300" u="none" cap="none" strike="noStrike">
              <a:solidFill>
                <a:srgbClr val="213343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g2e6d3c24e4c_0_300"/>
          <p:cNvGrpSpPr/>
          <p:nvPr/>
        </p:nvGrpSpPr>
        <p:grpSpPr>
          <a:xfrm>
            <a:off x="954900" y="2410800"/>
            <a:ext cx="10441353" cy="3397252"/>
            <a:chOff x="-1" y="0"/>
            <a:chExt cx="5199877" cy="5476789"/>
          </a:xfrm>
        </p:grpSpPr>
        <p:sp>
          <p:nvSpPr>
            <p:cNvPr id="503" name="Google Shape;503;g2e6d3c24e4c_0_300"/>
            <p:cNvSpPr/>
            <p:nvPr/>
          </p:nvSpPr>
          <p:spPr>
            <a:xfrm>
              <a:off x="-1" y="0"/>
              <a:ext cx="5199714" cy="5476788"/>
            </a:xfrm>
            <a:custGeom>
              <a:rect b="b" l="l" r="r" t="t"/>
              <a:pathLst>
                <a:path extrusionOk="0" h="21600" w="21600">
                  <a:moveTo>
                    <a:pt x="0" y="4309"/>
                  </a:moveTo>
                  <a:cubicBezTo>
                    <a:pt x="0" y="1929"/>
                    <a:pt x="2032" y="0"/>
                    <a:pt x="4538" y="0"/>
                  </a:cubicBezTo>
                  <a:lnTo>
                    <a:pt x="17062" y="0"/>
                  </a:lnTo>
                  <a:cubicBezTo>
                    <a:pt x="19568" y="0"/>
                    <a:pt x="21600" y="1929"/>
                    <a:pt x="21600" y="4309"/>
                  </a:cubicBezTo>
                  <a:lnTo>
                    <a:pt x="21600" y="17291"/>
                  </a:lnTo>
                  <a:cubicBezTo>
                    <a:pt x="21600" y="19671"/>
                    <a:pt x="19568" y="21600"/>
                    <a:pt x="17062" y="21600"/>
                  </a:cubicBezTo>
                  <a:lnTo>
                    <a:pt x="4538" y="21600"/>
                  </a:lnTo>
                  <a:cubicBezTo>
                    <a:pt x="2032" y="21600"/>
                    <a:pt x="0" y="19671"/>
                    <a:pt x="0" y="17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340;p6" id="504" name="Google Shape;504;g2e6d3c24e4c_0_300"/>
            <p:cNvPicPr preferRelativeResize="0"/>
            <p:nvPr/>
          </p:nvPicPr>
          <p:blipFill rotWithShape="1">
            <a:blip r:embed="rId3">
              <a:alphaModFix/>
            </a:blip>
            <a:srcRect b="0" l="9422" r="9422" t="0"/>
            <a:stretch/>
          </p:blipFill>
          <p:spPr>
            <a:xfrm>
              <a:off x="0" y="1"/>
              <a:ext cx="5199876" cy="5476788"/>
            </a:xfrm>
            <a:custGeom>
              <a:rect b="b" l="l" r="r" t="t"/>
              <a:pathLst>
                <a:path extrusionOk="0" h="21600" w="21600">
                  <a:moveTo>
                    <a:pt x="4539" y="0"/>
                  </a:moveTo>
                  <a:cubicBezTo>
                    <a:pt x="2032" y="0"/>
                    <a:pt x="0" y="1929"/>
                    <a:pt x="0" y="4309"/>
                  </a:cubicBezTo>
                  <a:lnTo>
                    <a:pt x="0" y="17291"/>
                  </a:lnTo>
                  <a:cubicBezTo>
                    <a:pt x="0" y="19671"/>
                    <a:pt x="2032" y="21600"/>
                    <a:pt x="4539" y="21600"/>
                  </a:cubicBezTo>
                  <a:lnTo>
                    <a:pt x="17061" y="21600"/>
                  </a:lnTo>
                  <a:cubicBezTo>
                    <a:pt x="19568" y="21600"/>
                    <a:pt x="21600" y="19671"/>
                    <a:pt x="21600" y="17291"/>
                  </a:cubicBezTo>
                  <a:lnTo>
                    <a:pt x="21600" y="4309"/>
                  </a:lnTo>
                  <a:cubicBezTo>
                    <a:pt x="21600" y="1929"/>
                    <a:pt x="19568" y="0"/>
                    <a:pt x="17061" y="0"/>
                  </a:cubicBezTo>
                  <a:lnTo>
                    <a:pt x="4539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505" name="Google Shape;505;g2e6d3c24e4c_0_300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06" name="Google Shape;506;g2e6d3c24e4c_0_3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07" name="Google Shape;507;g2e6d3c24e4c_0_3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2e6d3c24e4c_0_300"/>
          <p:cNvSpPr txBox="1"/>
          <p:nvPr/>
        </p:nvSpPr>
        <p:spPr>
          <a:xfrm>
            <a:off x="1524000" y="2526350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1334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Herausforderungen</a:t>
            </a:r>
            <a:endParaRPr b="0" i="0" sz="2400" u="none" cap="none" strike="noStrike">
              <a:solidFill>
                <a:srgbClr val="213343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09" name="Google Shape;509;g2e6d3c24e4c_0_300"/>
          <p:cNvSpPr txBox="1"/>
          <p:nvPr/>
        </p:nvSpPr>
        <p:spPr>
          <a:xfrm>
            <a:off x="6096000" y="2485450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1334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Chancen</a:t>
            </a:r>
            <a:endParaRPr b="0" i="0" sz="2400" u="none" cap="none" strike="noStrike">
              <a:solidFill>
                <a:srgbClr val="213343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10" name="Google Shape;510;g2e6d3c24e4c_0_300"/>
          <p:cNvSpPr txBox="1"/>
          <p:nvPr/>
        </p:nvSpPr>
        <p:spPr>
          <a:xfrm>
            <a:off x="1475225" y="3173625"/>
            <a:ext cx="4341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Begrenzte Ressourcen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Starker Wettbewerb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Fehlende </a:t>
            </a: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dedizierte</a:t>
            </a: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 Teams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511" name="Google Shape;511;g2e6d3c24e4c_0_300"/>
          <p:cNvGrpSpPr/>
          <p:nvPr/>
        </p:nvGrpSpPr>
        <p:grpSpPr>
          <a:xfrm>
            <a:off x="9746468" y="2868735"/>
            <a:ext cx="172021" cy="170803"/>
            <a:chOff x="8036218" y="3696322"/>
            <a:chExt cx="172021" cy="170803"/>
          </a:xfrm>
        </p:grpSpPr>
        <p:sp>
          <p:nvSpPr>
            <p:cNvPr id="512" name="Google Shape;512;g2e6d3c24e4c_0_300"/>
            <p:cNvSpPr/>
            <p:nvPr/>
          </p:nvSpPr>
          <p:spPr>
            <a:xfrm>
              <a:off x="8036218" y="3696342"/>
              <a:ext cx="172021" cy="170783"/>
            </a:xfrm>
            <a:custGeom>
              <a:rect b="b" l="l" r="r" t="t"/>
              <a:pathLst>
                <a:path extrusionOk="0" h="170783" w="172021">
                  <a:moveTo>
                    <a:pt x="1357" y="83796"/>
                  </a:moveTo>
                  <a:cubicBezTo>
                    <a:pt x="43410" y="76319"/>
                    <a:pt x="76652" y="43315"/>
                    <a:pt x="84415" y="1357"/>
                  </a:cubicBezTo>
                  <a:cubicBezTo>
                    <a:pt x="84748" y="-452"/>
                    <a:pt x="87272" y="-452"/>
                    <a:pt x="87606" y="1357"/>
                  </a:cubicBezTo>
                  <a:cubicBezTo>
                    <a:pt x="95369" y="43315"/>
                    <a:pt x="128611" y="76272"/>
                    <a:pt x="170664" y="83796"/>
                  </a:cubicBezTo>
                  <a:cubicBezTo>
                    <a:pt x="172474" y="84082"/>
                    <a:pt x="172474" y="86654"/>
                    <a:pt x="170664" y="86987"/>
                  </a:cubicBezTo>
                  <a:cubicBezTo>
                    <a:pt x="128611" y="94464"/>
                    <a:pt x="95369" y="127469"/>
                    <a:pt x="87606" y="169426"/>
                  </a:cubicBezTo>
                  <a:cubicBezTo>
                    <a:pt x="87272" y="171236"/>
                    <a:pt x="84748" y="171236"/>
                    <a:pt x="84415" y="169426"/>
                  </a:cubicBezTo>
                  <a:cubicBezTo>
                    <a:pt x="76652" y="127469"/>
                    <a:pt x="43410" y="94512"/>
                    <a:pt x="1357" y="86987"/>
                  </a:cubicBezTo>
                  <a:cubicBezTo>
                    <a:pt x="-452" y="86702"/>
                    <a:pt x="-452" y="84130"/>
                    <a:pt x="1357" y="83796"/>
                  </a:cubicBezTo>
                  <a:close/>
                </a:path>
              </a:pathLst>
            </a:custGeom>
            <a:solidFill>
              <a:srgbClr val="D443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2e6d3c24e4c_0_300"/>
            <p:cNvSpPr/>
            <p:nvPr/>
          </p:nvSpPr>
          <p:spPr>
            <a:xfrm>
              <a:off x="8036218" y="3696322"/>
              <a:ext cx="86415" cy="170748"/>
            </a:xfrm>
            <a:custGeom>
              <a:rect b="b" l="l" r="r" t="t"/>
              <a:pathLst>
                <a:path extrusionOk="0" h="170748" w="86415">
                  <a:moveTo>
                    <a:pt x="86416" y="44"/>
                  </a:moveTo>
                  <a:cubicBezTo>
                    <a:pt x="85606" y="-147"/>
                    <a:pt x="84606" y="282"/>
                    <a:pt x="84415" y="1330"/>
                  </a:cubicBezTo>
                  <a:cubicBezTo>
                    <a:pt x="76652" y="43287"/>
                    <a:pt x="43410" y="76292"/>
                    <a:pt x="1357" y="83769"/>
                  </a:cubicBezTo>
                  <a:cubicBezTo>
                    <a:pt x="-452" y="84055"/>
                    <a:pt x="-452" y="86626"/>
                    <a:pt x="1357" y="86960"/>
                  </a:cubicBezTo>
                  <a:cubicBezTo>
                    <a:pt x="43410" y="94437"/>
                    <a:pt x="76652" y="127441"/>
                    <a:pt x="84415" y="169399"/>
                  </a:cubicBezTo>
                  <a:cubicBezTo>
                    <a:pt x="84606" y="170494"/>
                    <a:pt x="85558" y="170923"/>
                    <a:pt x="86416" y="170684"/>
                  </a:cubicBezTo>
                  <a:lnTo>
                    <a:pt x="86416" y="44"/>
                  </a:lnTo>
                  <a:close/>
                </a:path>
              </a:pathLst>
            </a:custGeom>
            <a:solidFill>
              <a:srgbClr val="FF5C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g2e6d3c24e4c_0_300"/>
          <p:cNvGrpSpPr/>
          <p:nvPr/>
        </p:nvGrpSpPr>
        <p:grpSpPr>
          <a:xfrm>
            <a:off x="6320559" y="2791716"/>
            <a:ext cx="172021" cy="170783"/>
            <a:chOff x="8179284" y="3890891"/>
            <a:chExt cx="172021" cy="170783"/>
          </a:xfrm>
        </p:grpSpPr>
        <p:sp>
          <p:nvSpPr>
            <p:cNvPr id="515" name="Google Shape;515;g2e6d3c24e4c_0_300"/>
            <p:cNvSpPr/>
            <p:nvPr/>
          </p:nvSpPr>
          <p:spPr>
            <a:xfrm>
              <a:off x="8179284" y="3890891"/>
              <a:ext cx="172021" cy="170783"/>
            </a:xfrm>
            <a:custGeom>
              <a:rect b="b" l="l" r="r" t="t"/>
              <a:pathLst>
                <a:path extrusionOk="0" h="170783" w="172021">
                  <a:moveTo>
                    <a:pt x="1357" y="83796"/>
                  </a:moveTo>
                  <a:cubicBezTo>
                    <a:pt x="43411" y="76319"/>
                    <a:pt x="76653" y="43315"/>
                    <a:pt x="84416" y="1357"/>
                  </a:cubicBezTo>
                  <a:cubicBezTo>
                    <a:pt x="84749" y="-452"/>
                    <a:pt x="87273" y="-452"/>
                    <a:pt x="87606" y="1357"/>
                  </a:cubicBezTo>
                  <a:cubicBezTo>
                    <a:pt x="95369" y="43315"/>
                    <a:pt x="128611" y="76271"/>
                    <a:pt x="170664" y="83796"/>
                  </a:cubicBezTo>
                  <a:cubicBezTo>
                    <a:pt x="172474" y="84082"/>
                    <a:pt x="172474" y="86654"/>
                    <a:pt x="170664" y="86987"/>
                  </a:cubicBezTo>
                  <a:cubicBezTo>
                    <a:pt x="128611" y="94464"/>
                    <a:pt x="95369" y="127468"/>
                    <a:pt x="87606" y="169426"/>
                  </a:cubicBezTo>
                  <a:cubicBezTo>
                    <a:pt x="87273" y="171236"/>
                    <a:pt x="84749" y="171236"/>
                    <a:pt x="84416" y="169426"/>
                  </a:cubicBezTo>
                  <a:cubicBezTo>
                    <a:pt x="76653" y="127468"/>
                    <a:pt x="43411" y="94512"/>
                    <a:pt x="1357" y="86987"/>
                  </a:cubicBezTo>
                  <a:cubicBezTo>
                    <a:pt x="-452" y="86701"/>
                    <a:pt x="-452" y="84130"/>
                    <a:pt x="1357" y="83796"/>
                  </a:cubicBezTo>
                  <a:close/>
                </a:path>
              </a:pathLst>
            </a:custGeom>
            <a:solidFill>
              <a:srgbClr val="FF5C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g2e6d3c24e4c_0_300"/>
            <p:cNvSpPr/>
            <p:nvPr/>
          </p:nvSpPr>
          <p:spPr>
            <a:xfrm>
              <a:off x="8180189" y="3890918"/>
              <a:ext cx="86415" cy="170748"/>
            </a:xfrm>
            <a:custGeom>
              <a:rect b="b" l="l" r="r" t="t"/>
              <a:pathLst>
                <a:path extrusionOk="0" h="170748" w="86415">
                  <a:moveTo>
                    <a:pt x="86416" y="44"/>
                  </a:moveTo>
                  <a:cubicBezTo>
                    <a:pt x="85606" y="-146"/>
                    <a:pt x="84606" y="282"/>
                    <a:pt x="84415" y="1330"/>
                  </a:cubicBezTo>
                  <a:cubicBezTo>
                    <a:pt x="76652" y="43288"/>
                    <a:pt x="43410" y="76292"/>
                    <a:pt x="1357" y="83769"/>
                  </a:cubicBezTo>
                  <a:cubicBezTo>
                    <a:pt x="-452" y="84055"/>
                    <a:pt x="-452" y="86626"/>
                    <a:pt x="1357" y="86960"/>
                  </a:cubicBezTo>
                  <a:cubicBezTo>
                    <a:pt x="43410" y="94437"/>
                    <a:pt x="76652" y="127441"/>
                    <a:pt x="84415" y="169398"/>
                  </a:cubicBezTo>
                  <a:cubicBezTo>
                    <a:pt x="84606" y="170494"/>
                    <a:pt x="85558" y="170922"/>
                    <a:pt x="86416" y="170684"/>
                  </a:cubicBezTo>
                  <a:lnTo>
                    <a:pt x="86416" y="44"/>
                  </a:lnTo>
                  <a:close/>
                </a:path>
              </a:pathLst>
            </a:custGeom>
            <a:solidFill>
              <a:srgbClr val="FF7A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7" name="Google Shape;517;g2e6d3c24e4c_0_300"/>
          <p:cNvCxnSpPr/>
          <p:nvPr/>
        </p:nvCxnSpPr>
        <p:spPr>
          <a:xfrm flipH="1">
            <a:off x="6054525" y="2429075"/>
            <a:ext cx="9000" cy="34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8" name="Google Shape;518;g2e6d3c24e4c_0_300"/>
          <p:cNvSpPr txBox="1"/>
          <p:nvPr/>
        </p:nvSpPr>
        <p:spPr>
          <a:xfrm>
            <a:off x="384925" y="674575"/>
            <a:ext cx="9997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Die Bedeutung von Prospecting im modernen Vertrieb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Herausforderungen &amp; Chancen für mittelständische Unternehmen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519" name="Google Shape;519;g2e6d3c24e4c_0_300"/>
          <p:cNvSpPr txBox="1"/>
          <p:nvPr/>
        </p:nvSpPr>
        <p:spPr>
          <a:xfrm>
            <a:off x="6182275" y="3110113"/>
            <a:ext cx="5214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Einsatz digitaler Tools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Breite Zielgruppenansprache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3343"/>
              </a:buClr>
              <a:buSzPts val="2400"/>
              <a:buFont typeface="IBM Plex Sans"/>
              <a:buChar char="●"/>
            </a:pPr>
            <a:r>
              <a:rPr lang="en-US" sz="2400">
                <a:solidFill>
                  <a:srgbClr val="213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Personalisierte Ansprache</a:t>
            </a:r>
            <a:endParaRPr sz="2400">
              <a:solidFill>
                <a:srgbClr val="213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520" name="Google Shape;520;g2e6d3c24e4c_0_300"/>
          <p:cNvGrpSpPr/>
          <p:nvPr/>
        </p:nvGrpSpPr>
        <p:grpSpPr>
          <a:xfrm>
            <a:off x="6182284" y="4341291"/>
            <a:ext cx="172021" cy="170783"/>
            <a:chOff x="8179284" y="3890891"/>
            <a:chExt cx="172021" cy="170783"/>
          </a:xfrm>
        </p:grpSpPr>
        <p:sp>
          <p:nvSpPr>
            <p:cNvPr id="521" name="Google Shape;521;g2e6d3c24e4c_0_300"/>
            <p:cNvSpPr/>
            <p:nvPr/>
          </p:nvSpPr>
          <p:spPr>
            <a:xfrm>
              <a:off x="8179284" y="3890891"/>
              <a:ext cx="172021" cy="170783"/>
            </a:xfrm>
            <a:custGeom>
              <a:rect b="b" l="l" r="r" t="t"/>
              <a:pathLst>
                <a:path extrusionOk="0" h="170783" w="172021">
                  <a:moveTo>
                    <a:pt x="1357" y="83796"/>
                  </a:moveTo>
                  <a:cubicBezTo>
                    <a:pt x="43411" y="76319"/>
                    <a:pt x="76653" y="43315"/>
                    <a:pt x="84416" y="1357"/>
                  </a:cubicBezTo>
                  <a:cubicBezTo>
                    <a:pt x="84749" y="-452"/>
                    <a:pt x="87273" y="-452"/>
                    <a:pt x="87606" y="1357"/>
                  </a:cubicBezTo>
                  <a:cubicBezTo>
                    <a:pt x="95369" y="43315"/>
                    <a:pt x="128611" y="76271"/>
                    <a:pt x="170664" y="83796"/>
                  </a:cubicBezTo>
                  <a:cubicBezTo>
                    <a:pt x="172474" y="84082"/>
                    <a:pt x="172474" y="86654"/>
                    <a:pt x="170664" y="86987"/>
                  </a:cubicBezTo>
                  <a:cubicBezTo>
                    <a:pt x="128611" y="94464"/>
                    <a:pt x="95369" y="127468"/>
                    <a:pt x="87606" y="169426"/>
                  </a:cubicBezTo>
                  <a:cubicBezTo>
                    <a:pt x="87273" y="171236"/>
                    <a:pt x="84749" y="171236"/>
                    <a:pt x="84416" y="169426"/>
                  </a:cubicBezTo>
                  <a:cubicBezTo>
                    <a:pt x="76653" y="127468"/>
                    <a:pt x="43411" y="94512"/>
                    <a:pt x="1357" y="86987"/>
                  </a:cubicBezTo>
                  <a:cubicBezTo>
                    <a:pt x="-452" y="86701"/>
                    <a:pt x="-452" y="84130"/>
                    <a:pt x="1357" y="83796"/>
                  </a:cubicBezTo>
                  <a:close/>
                </a:path>
              </a:pathLst>
            </a:custGeom>
            <a:solidFill>
              <a:srgbClr val="FF5C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2e6d3c24e4c_0_300"/>
            <p:cNvSpPr/>
            <p:nvPr/>
          </p:nvSpPr>
          <p:spPr>
            <a:xfrm>
              <a:off x="8180189" y="3890918"/>
              <a:ext cx="86415" cy="170748"/>
            </a:xfrm>
            <a:custGeom>
              <a:rect b="b" l="l" r="r" t="t"/>
              <a:pathLst>
                <a:path extrusionOk="0" h="170748" w="86415">
                  <a:moveTo>
                    <a:pt x="86416" y="44"/>
                  </a:moveTo>
                  <a:cubicBezTo>
                    <a:pt x="85606" y="-146"/>
                    <a:pt x="84606" y="282"/>
                    <a:pt x="84415" y="1330"/>
                  </a:cubicBezTo>
                  <a:cubicBezTo>
                    <a:pt x="76652" y="43288"/>
                    <a:pt x="43410" y="76292"/>
                    <a:pt x="1357" y="83769"/>
                  </a:cubicBezTo>
                  <a:cubicBezTo>
                    <a:pt x="-452" y="84055"/>
                    <a:pt x="-452" y="86626"/>
                    <a:pt x="1357" y="86960"/>
                  </a:cubicBezTo>
                  <a:cubicBezTo>
                    <a:pt x="43410" y="94437"/>
                    <a:pt x="76652" y="127441"/>
                    <a:pt x="84415" y="169398"/>
                  </a:cubicBezTo>
                  <a:cubicBezTo>
                    <a:pt x="84606" y="170494"/>
                    <a:pt x="85558" y="170922"/>
                    <a:pt x="86416" y="170684"/>
                  </a:cubicBezTo>
                  <a:lnTo>
                    <a:pt x="86416" y="44"/>
                  </a:lnTo>
                  <a:close/>
                </a:path>
              </a:pathLst>
            </a:custGeom>
            <a:solidFill>
              <a:srgbClr val="FF7A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g2e6d3c24e4c_0_300"/>
          <p:cNvGrpSpPr/>
          <p:nvPr/>
        </p:nvGrpSpPr>
        <p:grpSpPr>
          <a:xfrm>
            <a:off x="9999318" y="3580535"/>
            <a:ext cx="172021" cy="170803"/>
            <a:chOff x="8036218" y="3696322"/>
            <a:chExt cx="172021" cy="170803"/>
          </a:xfrm>
        </p:grpSpPr>
        <p:sp>
          <p:nvSpPr>
            <p:cNvPr id="524" name="Google Shape;524;g2e6d3c24e4c_0_300"/>
            <p:cNvSpPr/>
            <p:nvPr/>
          </p:nvSpPr>
          <p:spPr>
            <a:xfrm>
              <a:off x="8036218" y="3696342"/>
              <a:ext cx="172021" cy="170783"/>
            </a:xfrm>
            <a:custGeom>
              <a:rect b="b" l="l" r="r" t="t"/>
              <a:pathLst>
                <a:path extrusionOk="0" h="170783" w="172021">
                  <a:moveTo>
                    <a:pt x="1357" y="83796"/>
                  </a:moveTo>
                  <a:cubicBezTo>
                    <a:pt x="43410" y="76319"/>
                    <a:pt x="76652" y="43315"/>
                    <a:pt x="84415" y="1357"/>
                  </a:cubicBezTo>
                  <a:cubicBezTo>
                    <a:pt x="84748" y="-452"/>
                    <a:pt x="87272" y="-452"/>
                    <a:pt x="87606" y="1357"/>
                  </a:cubicBezTo>
                  <a:cubicBezTo>
                    <a:pt x="95369" y="43315"/>
                    <a:pt x="128611" y="76272"/>
                    <a:pt x="170664" y="83796"/>
                  </a:cubicBezTo>
                  <a:cubicBezTo>
                    <a:pt x="172474" y="84082"/>
                    <a:pt x="172474" y="86654"/>
                    <a:pt x="170664" y="86987"/>
                  </a:cubicBezTo>
                  <a:cubicBezTo>
                    <a:pt x="128611" y="94464"/>
                    <a:pt x="95369" y="127469"/>
                    <a:pt x="87606" y="169426"/>
                  </a:cubicBezTo>
                  <a:cubicBezTo>
                    <a:pt x="87272" y="171236"/>
                    <a:pt x="84748" y="171236"/>
                    <a:pt x="84415" y="169426"/>
                  </a:cubicBezTo>
                  <a:cubicBezTo>
                    <a:pt x="76652" y="127469"/>
                    <a:pt x="43410" y="94512"/>
                    <a:pt x="1357" y="86987"/>
                  </a:cubicBezTo>
                  <a:cubicBezTo>
                    <a:pt x="-452" y="86702"/>
                    <a:pt x="-452" y="84130"/>
                    <a:pt x="1357" y="83796"/>
                  </a:cubicBezTo>
                  <a:close/>
                </a:path>
              </a:pathLst>
            </a:custGeom>
            <a:solidFill>
              <a:srgbClr val="D443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2e6d3c24e4c_0_300"/>
            <p:cNvSpPr/>
            <p:nvPr/>
          </p:nvSpPr>
          <p:spPr>
            <a:xfrm>
              <a:off x="8036218" y="3696322"/>
              <a:ext cx="86415" cy="170748"/>
            </a:xfrm>
            <a:custGeom>
              <a:rect b="b" l="l" r="r" t="t"/>
              <a:pathLst>
                <a:path extrusionOk="0" h="170748" w="86415">
                  <a:moveTo>
                    <a:pt x="86416" y="44"/>
                  </a:moveTo>
                  <a:cubicBezTo>
                    <a:pt x="85606" y="-147"/>
                    <a:pt x="84606" y="282"/>
                    <a:pt x="84415" y="1330"/>
                  </a:cubicBezTo>
                  <a:cubicBezTo>
                    <a:pt x="76652" y="43287"/>
                    <a:pt x="43410" y="76292"/>
                    <a:pt x="1357" y="83769"/>
                  </a:cubicBezTo>
                  <a:cubicBezTo>
                    <a:pt x="-452" y="84055"/>
                    <a:pt x="-452" y="86626"/>
                    <a:pt x="1357" y="86960"/>
                  </a:cubicBezTo>
                  <a:cubicBezTo>
                    <a:pt x="43410" y="94437"/>
                    <a:pt x="76652" y="127441"/>
                    <a:pt x="84415" y="169399"/>
                  </a:cubicBezTo>
                  <a:cubicBezTo>
                    <a:pt x="84606" y="170494"/>
                    <a:pt x="85558" y="170923"/>
                    <a:pt x="86416" y="170684"/>
                  </a:cubicBezTo>
                  <a:lnTo>
                    <a:pt x="86416" y="44"/>
                  </a:lnTo>
                  <a:close/>
                </a:path>
              </a:pathLst>
            </a:custGeom>
            <a:solidFill>
              <a:srgbClr val="FF5C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g2e6d3c24e4c_0_300"/>
          <p:cNvGrpSpPr/>
          <p:nvPr/>
        </p:nvGrpSpPr>
        <p:grpSpPr>
          <a:xfrm>
            <a:off x="8078859" y="5212591"/>
            <a:ext cx="172021" cy="170783"/>
            <a:chOff x="8179284" y="3890891"/>
            <a:chExt cx="172021" cy="170783"/>
          </a:xfrm>
        </p:grpSpPr>
        <p:sp>
          <p:nvSpPr>
            <p:cNvPr id="527" name="Google Shape;527;g2e6d3c24e4c_0_300"/>
            <p:cNvSpPr/>
            <p:nvPr/>
          </p:nvSpPr>
          <p:spPr>
            <a:xfrm>
              <a:off x="8179284" y="3890891"/>
              <a:ext cx="172021" cy="170783"/>
            </a:xfrm>
            <a:custGeom>
              <a:rect b="b" l="l" r="r" t="t"/>
              <a:pathLst>
                <a:path extrusionOk="0" h="170783" w="172021">
                  <a:moveTo>
                    <a:pt x="1357" y="83796"/>
                  </a:moveTo>
                  <a:cubicBezTo>
                    <a:pt x="43411" y="76319"/>
                    <a:pt x="76653" y="43315"/>
                    <a:pt x="84416" y="1357"/>
                  </a:cubicBezTo>
                  <a:cubicBezTo>
                    <a:pt x="84749" y="-452"/>
                    <a:pt x="87273" y="-452"/>
                    <a:pt x="87606" y="1357"/>
                  </a:cubicBezTo>
                  <a:cubicBezTo>
                    <a:pt x="95369" y="43315"/>
                    <a:pt x="128611" y="76271"/>
                    <a:pt x="170664" y="83796"/>
                  </a:cubicBezTo>
                  <a:cubicBezTo>
                    <a:pt x="172474" y="84082"/>
                    <a:pt x="172474" y="86654"/>
                    <a:pt x="170664" y="86987"/>
                  </a:cubicBezTo>
                  <a:cubicBezTo>
                    <a:pt x="128611" y="94464"/>
                    <a:pt x="95369" y="127468"/>
                    <a:pt x="87606" y="169426"/>
                  </a:cubicBezTo>
                  <a:cubicBezTo>
                    <a:pt x="87273" y="171236"/>
                    <a:pt x="84749" y="171236"/>
                    <a:pt x="84416" y="169426"/>
                  </a:cubicBezTo>
                  <a:cubicBezTo>
                    <a:pt x="76653" y="127468"/>
                    <a:pt x="43411" y="94512"/>
                    <a:pt x="1357" y="86987"/>
                  </a:cubicBezTo>
                  <a:cubicBezTo>
                    <a:pt x="-452" y="86701"/>
                    <a:pt x="-452" y="84130"/>
                    <a:pt x="1357" y="83796"/>
                  </a:cubicBezTo>
                  <a:close/>
                </a:path>
              </a:pathLst>
            </a:custGeom>
            <a:solidFill>
              <a:srgbClr val="FF5C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2e6d3c24e4c_0_300"/>
            <p:cNvSpPr/>
            <p:nvPr/>
          </p:nvSpPr>
          <p:spPr>
            <a:xfrm>
              <a:off x="8180189" y="3890918"/>
              <a:ext cx="86415" cy="170748"/>
            </a:xfrm>
            <a:custGeom>
              <a:rect b="b" l="l" r="r" t="t"/>
              <a:pathLst>
                <a:path extrusionOk="0" h="170748" w="86415">
                  <a:moveTo>
                    <a:pt x="86416" y="44"/>
                  </a:moveTo>
                  <a:cubicBezTo>
                    <a:pt x="85606" y="-146"/>
                    <a:pt x="84606" y="282"/>
                    <a:pt x="84415" y="1330"/>
                  </a:cubicBezTo>
                  <a:cubicBezTo>
                    <a:pt x="76652" y="43288"/>
                    <a:pt x="43410" y="76292"/>
                    <a:pt x="1357" y="83769"/>
                  </a:cubicBezTo>
                  <a:cubicBezTo>
                    <a:pt x="-452" y="84055"/>
                    <a:pt x="-452" y="86626"/>
                    <a:pt x="1357" y="86960"/>
                  </a:cubicBezTo>
                  <a:cubicBezTo>
                    <a:pt x="43410" y="94437"/>
                    <a:pt x="76652" y="127441"/>
                    <a:pt x="84415" y="169398"/>
                  </a:cubicBezTo>
                  <a:cubicBezTo>
                    <a:pt x="84606" y="170494"/>
                    <a:pt x="85558" y="170922"/>
                    <a:pt x="86416" y="170684"/>
                  </a:cubicBezTo>
                  <a:lnTo>
                    <a:pt x="86416" y="44"/>
                  </a:lnTo>
                  <a:close/>
                </a:path>
              </a:pathLst>
            </a:custGeom>
            <a:solidFill>
              <a:srgbClr val="FF7A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e6d3c24e4c_0_585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34" name="Google Shape;534;g2e6d3c24e4c_0_5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35" name="Google Shape;535;g2e6d3c24e4c_0_5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2e6d3c24e4c_0_585"/>
          <p:cNvSpPr txBox="1"/>
          <p:nvPr/>
        </p:nvSpPr>
        <p:spPr>
          <a:xfrm>
            <a:off x="316850" y="600025"/>
            <a:ext cx="999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Best Practice mit Loom &amp; Surfe</a:t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537" name="Google Shape;537;g2e6d3c24e4c_0_585"/>
          <p:cNvSpPr/>
          <p:nvPr/>
        </p:nvSpPr>
        <p:spPr>
          <a:xfrm>
            <a:off x="69100" y="1290275"/>
            <a:ext cx="3967200" cy="4744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g2e6d3c24e4c_0_5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800" y="1724525"/>
            <a:ext cx="3654300" cy="396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39" name="Google Shape;539;g2e6d3c24e4c_0_585"/>
          <p:cNvSpPr/>
          <p:nvPr/>
        </p:nvSpPr>
        <p:spPr>
          <a:xfrm>
            <a:off x="4112400" y="1290225"/>
            <a:ext cx="3967200" cy="4744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g2e6d3c24e4c_0_5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0763" y="2020051"/>
            <a:ext cx="3870300" cy="281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41" name="Google Shape;541;g2e6d3c24e4c_0_585"/>
          <p:cNvSpPr/>
          <p:nvPr/>
        </p:nvSpPr>
        <p:spPr>
          <a:xfrm>
            <a:off x="8155700" y="1290225"/>
            <a:ext cx="3967200" cy="4744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g2e6d3c24e4c_0_5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46899" y="1562975"/>
            <a:ext cx="3184800" cy="428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